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8" r:id="rId4"/>
    <p:sldMasterId id="2147483689" r:id="rId5"/>
    <p:sldMasterId id="2147483690" r:id="rId6"/>
    <p:sldMasterId id="2147483691"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Lst>
  <p:sldSz cy="5143500" cx="9144000"/>
  <p:notesSz cx="6858000" cy="9144000"/>
  <p:embeddedFontLst>
    <p:embeddedFont>
      <p:font typeface="Helvetica Neue"/>
      <p:regular r:id="rId46"/>
      <p:bold r:id="rId47"/>
      <p:italic r:id="rId48"/>
      <p:boldItalic r:id="rId49"/>
    </p:embeddedFont>
    <p:embeddedFont>
      <p:font typeface="Roboto Mono"/>
      <p:regular r:id="rId50"/>
      <p:bold r:id="rId51"/>
      <p:italic r:id="rId52"/>
      <p:boldItalic r:id="rId53"/>
    </p:embeddedFont>
    <p:embeddedFont>
      <p:font typeface="Karla"/>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76">
          <p15:clr>
            <a:srgbClr val="A4A3A4"/>
          </p15:clr>
        </p15:guide>
        <p15:guide id="2" orient="horz" pos="16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476" orient="horz"/>
        <p:guide pos="165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font" Target="fonts/HelveticaNeue-regular.fntdata"/><Relationship Id="rId45" Type="http://schemas.openxmlformats.org/officeDocument/2006/relationships/slide" Target="slides/slide37.xml"/><Relationship Id="rId1" Type="http://schemas.openxmlformats.org/officeDocument/2006/relationships/theme" Target="theme/theme5.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font" Target="fonts/HelveticaNeue-italic.fntdata"/><Relationship Id="rId47" Type="http://schemas.openxmlformats.org/officeDocument/2006/relationships/font" Target="fonts/HelveticaNeue-bold.fntdata"/><Relationship Id="rId49" Type="http://schemas.openxmlformats.org/officeDocument/2006/relationships/font" Target="fonts/HelveticaNeue-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RobotoMono-bold.fntdata"/><Relationship Id="rId50" Type="http://schemas.openxmlformats.org/officeDocument/2006/relationships/font" Target="fonts/RobotoMono-regular.fntdata"/><Relationship Id="rId53" Type="http://schemas.openxmlformats.org/officeDocument/2006/relationships/font" Target="fonts/RobotoMono-boldItalic.fntdata"/><Relationship Id="rId52" Type="http://schemas.openxmlformats.org/officeDocument/2006/relationships/font" Target="fonts/RobotoMono-italic.fntdata"/><Relationship Id="rId11" Type="http://schemas.openxmlformats.org/officeDocument/2006/relationships/slide" Target="slides/slide3.xml"/><Relationship Id="rId55" Type="http://schemas.openxmlformats.org/officeDocument/2006/relationships/font" Target="fonts/Karla-bold.fntdata"/><Relationship Id="rId10" Type="http://schemas.openxmlformats.org/officeDocument/2006/relationships/slide" Target="slides/slide2.xml"/><Relationship Id="rId54" Type="http://schemas.openxmlformats.org/officeDocument/2006/relationships/font" Target="fonts/Karla-regular.fntdata"/><Relationship Id="rId13" Type="http://schemas.openxmlformats.org/officeDocument/2006/relationships/slide" Target="slides/slide5.xml"/><Relationship Id="rId57" Type="http://schemas.openxmlformats.org/officeDocument/2006/relationships/font" Target="fonts/Karla-boldItalic.fntdata"/><Relationship Id="rId12" Type="http://schemas.openxmlformats.org/officeDocument/2006/relationships/slide" Target="slides/slide4.xml"/><Relationship Id="rId56" Type="http://schemas.openxmlformats.org/officeDocument/2006/relationships/font" Target="fonts/Karla-italic.fntdata"/><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ef1ed156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ef1ed156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40cd300d09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40cd300d09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Don’t know what to look at</a:t>
            </a:r>
            <a:endParaRPr/>
          </a:p>
          <a:p>
            <a:pPr indent="0" lvl="0" marL="0" rtl="0" algn="l">
              <a:spcBef>
                <a:spcPts val="0"/>
              </a:spcBef>
              <a:spcAft>
                <a:spcPts val="0"/>
              </a:spcAft>
              <a:buClr>
                <a:schemeClr val="dk1"/>
              </a:buClr>
              <a:buSzPts val="1100"/>
              <a:buFont typeface="Arial"/>
              <a:buNone/>
            </a:pPr>
            <a:r>
              <a:rPr lang="en"/>
              <a:t>No specific order to the page</a:t>
            </a:r>
            <a:endParaRPr/>
          </a:p>
          <a:p>
            <a:pPr indent="0" lvl="0" marL="0" rtl="0" algn="l">
              <a:spcBef>
                <a:spcPts val="0"/>
              </a:spcBef>
              <a:spcAft>
                <a:spcPts val="0"/>
              </a:spcAft>
              <a:buClr>
                <a:schemeClr val="dk1"/>
              </a:buClr>
              <a:buSzPts val="1100"/>
              <a:buFont typeface="Arial"/>
              <a:buNone/>
            </a:pPr>
            <a:r>
              <a:rPr lang="en"/>
              <a:t>It’s more important that the info you have on a page is clear + the user knows what to look at</a:t>
            </a:r>
            <a:endParaRPr/>
          </a:p>
          <a:p>
            <a:pPr indent="0" lvl="0" marL="0" rtl="0" algn="l">
              <a:spcBef>
                <a:spcPts val="0"/>
              </a:spcBef>
              <a:spcAft>
                <a:spcPts val="0"/>
              </a:spcAft>
              <a:buNone/>
            </a:pPr>
            <a:r>
              <a:rPr lang="en"/>
              <a:t>If there’s too much on the page, the user won’t know what the real focus is, which is your goal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40cd300d09_1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40cd300d09_1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40cd300d09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40cd300d09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40cd300d09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40cd300d09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40cd300d09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40cd300d09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see that the spacing emphasizes focus in the store and you can see what’s important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0d7de159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0d7de159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40d7de159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40d7de159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40d7de159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40d7de159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40cd300d09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40cd300d09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416c460239_2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416c460239_2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0cd300d09_1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40cd300d09_1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416c460239_2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16c460239_2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40cd300d09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40cd300d09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0cd300d09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0cd300d09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40cd300d09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0cd300d09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40cd300d09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40cd300d09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40cd300d09_1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40cd300d09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40cd300d09_1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40cd300d09_1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40cd300d09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40cd300d09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40cd300d09_1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40cd300d09_1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40cd300d09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40cd300d09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15771de0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15771de0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Might seem pretty basic but is actually SUPER important in design, as you will see</a:t>
            </a:r>
            <a:endParaRPr/>
          </a:p>
          <a:p>
            <a:pPr indent="0" lvl="0" marL="0" rtl="0" algn="l">
              <a:spcBef>
                <a:spcPts val="0"/>
              </a:spcBef>
              <a:spcAft>
                <a:spcPts val="0"/>
              </a:spcAft>
              <a:buClr>
                <a:schemeClr val="dk1"/>
              </a:buClr>
              <a:buSzPts val="1100"/>
              <a:buFont typeface="Arial"/>
              <a:buNone/>
            </a:pPr>
            <a:r>
              <a:rPr lang="en"/>
              <a:t>Raise your hand or let me know if you have any questions while I’m lecturing</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40cd300d09_1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40cd300d09_1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40cd300d09_1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40cd300d09_1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40cd300d09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40cd300d09_1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40cd300d09_1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40cd300d09_1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40cd300d09_1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40cd300d09_1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Google Shape;459;g40cd300d09_1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40cd300d09_1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3" name="Shape 463"/>
        <p:cNvGrpSpPr/>
        <p:nvPr/>
      </p:nvGrpSpPr>
      <p:grpSpPr>
        <a:xfrm>
          <a:off x="0" y="0"/>
          <a:ext cx="0" cy="0"/>
          <a:chOff x="0" y="0"/>
          <a:chExt cx="0" cy="0"/>
        </a:xfrm>
      </p:grpSpPr>
      <p:sp>
        <p:nvSpPr>
          <p:cNvPr id="464" name="Google Shape;464;g40cd300d09_1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40cd300d09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416c46023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416c46023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want to pursue design as a career-- please please feel free to reach out to me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0cd300d0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0cd300d0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416c460239_2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416c460239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0cd300d0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0cd300d0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0cd300d0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0cd300d0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for 1-2 minutes what they think is wrong/what they think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40cd300d0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0cd300d0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love world of warcraft tho SAD - myles 2019</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0cd300d09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0cd300d09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Karla"/>
                <a:ea typeface="Karla"/>
                <a:cs typeface="Karla"/>
                <a:sym typeface="Karla"/>
              </a:rPr>
              <a:t>Too much going on, the users don’t know where to look or what they’re supposed to be looking at.</a:t>
            </a:r>
            <a:r>
              <a:rPr lang="en" sz="1200">
                <a:solidFill>
                  <a:schemeClr val="dk1"/>
                </a:solidFill>
                <a:highlight>
                  <a:srgbClr val="FFFFFF"/>
                </a:highlight>
                <a:latin typeface="Karla"/>
                <a:ea typeface="Karla"/>
                <a:cs typeface="Karla"/>
                <a:sym typeface="Karla"/>
              </a:rPr>
              <a:t>cluttering your interface overloads your user with too much information, then reducing the clutter will improve comprehension. Generous whitespace can make some of the messiest interfaces look inviting and simple. </a:t>
            </a:r>
            <a:r>
              <a:rPr lang="en" sz="1200">
                <a:latin typeface="Karla"/>
                <a:ea typeface="Karla"/>
                <a:cs typeface="Karla"/>
                <a:sym typeface="Karla"/>
              </a:rPr>
              <a:t> </a:t>
            </a:r>
            <a:endParaRPr sz="1200">
              <a:latin typeface="Karla"/>
              <a:ea typeface="Karla"/>
              <a:cs typeface="Karla"/>
              <a:sym typeface="Karl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ean" showMasterSp="0" type="tx">
  <p:cSld name="TITLE_AND_BODY">
    <p:spTree>
      <p:nvGrpSpPr>
        <p:cNvPr id="54" name="Shape 5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showMasterSp="0">
  <p:cSld name="TITLE_AND_BODY_1">
    <p:bg>
      <p:bgPr>
        <a:solidFill>
          <a:srgbClr val="75C36E"/>
        </a:solidFill>
      </p:bgPr>
    </p:bg>
    <p:spTree>
      <p:nvGrpSpPr>
        <p:cNvPr id="55" name="Shape 55"/>
        <p:cNvGrpSpPr/>
        <p:nvPr/>
      </p:nvGrpSpPr>
      <p:grpSpPr>
        <a:xfrm>
          <a:off x="0" y="0"/>
          <a:ext cx="0" cy="0"/>
          <a:chOff x="0" y="0"/>
          <a:chExt cx="0" cy="0"/>
        </a:xfrm>
      </p:grpSpPr>
      <p:sp>
        <p:nvSpPr>
          <p:cNvPr id="56" name="Google Shape;56;p15"/>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ro">
  <p:cSld name="CUSTOM_2">
    <p:spTree>
      <p:nvGrpSpPr>
        <p:cNvPr id="57" name="Shape 57"/>
        <p:cNvGrpSpPr/>
        <p:nvPr/>
      </p:nvGrpSpPr>
      <p:grpSpPr>
        <a:xfrm>
          <a:off x="0" y="0"/>
          <a:ext cx="0" cy="0"/>
          <a:chOff x="0" y="0"/>
          <a:chExt cx="0" cy="0"/>
        </a:xfrm>
      </p:grpSpPr>
      <p:sp>
        <p:nvSpPr>
          <p:cNvPr id="58" name="Google Shape;58;p16"/>
          <p:cNvSpPr txBox="1"/>
          <p:nvPr>
            <p:ph type="title"/>
          </p:nvPr>
        </p:nvSpPr>
        <p:spPr>
          <a:xfrm>
            <a:off x="457200" y="1035450"/>
            <a:ext cx="82296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ro">
  <p:cSld name="CUSTOM_2_1">
    <p:bg>
      <p:bgPr>
        <a:solidFill>
          <a:srgbClr val="F3F3F3"/>
        </a:solidFill>
      </p:bgPr>
    </p:bg>
    <p:spTree>
      <p:nvGrpSpPr>
        <p:cNvPr id="59" name="Shape 59"/>
        <p:cNvGrpSpPr/>
        <p:nvPr/>
      </p:nvGrpSpPr>
      <p:grpSpPr>
        <a:xfrm>
          <a:off x="0" y="0"/>
          <a:ext cx="0" cy="0"/>
          <a:chOff x="0" y="0"/>
          <a:chExt cx="0" cy="0"/>
        </a:xfrm>
      </p:grpSpPr>
      <p:sp>
        <p:nvSpPr>
          <p:cNvPr id="60" name="Google Shape;60;p17"/>
          <p:cNvSpPr txBox="1"/>
          <p:nvPr>
            <p:ph type="title"/>
          </p:nvPr>
        </p:nvSpPr>
        <p:spPr>
          <a:xfrm>
            <a:off x="457200" y="1035450"/>
            <a:ext cx="82296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with Label">
  <p:cSld name="CUSTOM_1">
    <p:spTree>
      <p:nvGrpSpPr>
        <p:cNvPr id="61" name="Shape 61"/>
        <p:cNvGrpSpPr/>
        <p:nvPr/>
      </p:nvGrpSpPr>
      <p:grpSpPr>
        <a:xfrm>
          <a:off x="0" y="0"/>
          <a:ext cx="0" cy="0"/>
          <a:chOff x="0" y="0"/>
          <a:chExt cx="0" cy="0"/>
        </a:xfrm>
      </p:grpSpPr>
      <p:sp>
        <p:nvSpPr>
          <p:cNvPr id="62" name="Google Shape;62;p18"/>
          <p:cNvSpPr txBox="1"/>
          <p:nvPr>
            <p:ph idx="1" type="body"/>
          </p:nvPr>
        </p:nvSpPr>
        <p:spPr>
          <a:xfrm>
            <a:off x="502925" y="4462125"/>
            <a:ext cx="5394900" cy="228900"/>
          </a:xfrm>
          <a:prstGeom prst="rect">
            <a:avLst/>
          </a:prstGeom>
        </p:spPr>
        <p:txBody>
          <a:bodyPr anchorCtr="0" anchor="ctr" bIns="0" lIns="0" spcFirstLastPara="1" rIns="0" wrap="square" tIns="0"/>
          <a:lstStyle>
            <a:lvl1pPr indent="-304800" lvl="0" marL="457200" rtl="0">
              <a:spcBef>
                <a:spcPts val="40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0"/>
              </a:spcAft>
              <a:buSzPts val="1200"/>
              <a:buChar char="•"/>
              <a:defRPr sz="1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p:cSld name="Content">
    <p:spTree>
      <p:nvGrpSpPr>
        <p:cNvPr id="63" name="Shape 63"/>
        <p:cNvGrpSpPr/>
        <p:nvPr/>
      </p:nvGrpSpPr>
      <p:grpSpPr>
        <a:xfrm>
          <a:off x="0" y="0"/>
          <a:ext cx="0" cy="0"/>
          <a:chOff x="0" y="0"/>
          <a:chExt cx="0" cy="0"/>
        </a:xfrm>
      </p:grpSpPr>
      <p:sp>
        <p:nvSpPr>
          <p:cNvPr id="64" name="Google Shape;64;p19"/>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
        <p:nvSpPr>
          <p:cNvPr id="65" name="Google Shape;65;p19"/>
          <p:cNvSpPr txBox="1"/>
          <p:nvPr>
            <p:ph idx="1" type="body"/>
          </p:nvPr>
        </p:nvSpPr>
        <p:spPr>
          <a:xfrm>
            <a:off x="457200" y="1028700"/>
            <a:ext cx="8229600" cy="3200400"/>
          </a:xfrm>
          <a:prstGeom prst="rect">
            <a:avLst/>
          </a:prstGeom>
          <a:noFill/>
          <a:ln>
            <a:noFill/>
          </a:ln>
        </p:spPr>
        <p:txBody>
          <a:bodyPr anchorCtr="0" anchor="ctr"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Char char="•"/>
              <a:defRPr i="0" sz="1600" u="none" cap="none" strike="noStrike">
                <a:solidFill>
                  <a:srgbClr val="535353"/>
                </a:solidFill>
              </a:defRPr>
            </a:lvl1pPr>
            <a:lvl2pPr indent="-330200" lvl="1" marL="914400" marR="0" rtl="0" algn="l">
              <a:lnSpc>
                <a:spcPct val="115000"/>
              </a:lnSpc>
              <a:spcBef>
                <a:spcPts val="400"/>
              </a:spcBef>
              <a:spcAft>
                <a:spcPts val="0"/>
              </a:spcAft>
              <a:buClr>
                <a:srgbClr val="535353"/>
              </a:buClr>
              <a:buSzPts val="1600"/>
              <a:buChar char="–"/>
              <a:defRPr i="0" sz="1600" u="none" cap="none" strike="noStrike">
                <a:solidFill>
                  <a:srgbClr val="535353"/>
                </a:solidFill>
              </a:defRPr>
            </a:lvl2pPr>
            <a:lvl3pPr indent="-330200" lvl="2" marL="1371600" marR="0" rtl="0" algn="l">
              <a:lnSpc>
                <a:spcPct val="115000"/>
              </a:lnSpc>
              <a:spcBef>
                <a:spcPts val="400"/>
              </a:spcBef>
              <a:spcAft>
                <a:spcPts val="0"/>
              </a:spcAft>
              <a:buClr>
                <a:srgbClr val="535353"/>
              </a:buClr>
              <a:buSzPts val="1600"/>
              <a:buChar char="•"/>
              <a:defRPr i="0" sz="1600" u="none" cap="none" strike="noStrike">
                <a:solidFill>
                  <a:srgbClr val="535353"/>
                </a:solidFill>
              </a:defRPr>
            </a:lvl3pPr>
            <a:lvl4pPr indent="-330200" lvl="3" marL="1828800" marR="0" rtl="0" algn="l">
              <a:lnSpc>
                <a:spcPct val="115000"/>
              </a:lnSpc>
              <a:spcBef>
                <a:spcPts val="400"/>
              </a:spcBef>
              <a:spcAft>
                <a:spcPts val="0"/>
              </a:spcAft>
              <a:buClr>
                <a:srgbClr val="535353"/>
              </a:buClr>
              <a:buSzPts val="1600"/>
              <a:buChar char="–"/>
              <a:defRPr i="0" sz="1600" u="none" cap="none" strike="noStrike">
                <a:solidFill>
                  <a:srgbClr val="535353"/>
                </a:solidFill>
              </a:defRPr>
            </a:lvl4pPr>
            <a:lvl5pPr indent="-330200" lvl="4" marL="2286000" marR="0" rtl="0" algn="l">
              <a:lnSpc>
                <a:spcPct val="115000"/>
              </a:lnSpc>
              <a:spcBef>
                <a:spcPts val="400"/>
              </a:spcBef>
              <a:spcAft>
                <a:spcPts val="0"/>
              </a:spcAft>
              <a:buClr>
                <a:srgbClr val="535353"/>
              </a:buClr>
              <a:buSzPts val="1600"/>
              <a:buChar char="»"/>
              <a:defRPr i="0" sz="1600" u="none" cap="none" strike="noStrike">
                <a:solidFill>
                  <a:srgbClr val="535353"/>
                </a:solidFill>
              </a:defRPr>
            </a:lvl5pPr>
            <a:lvl6pPr indent="-330200" lvl="5" marL="2743200" marR="0" rtl="0" algn="l">
              <a:lnSpc>
                <a:spcPct val="115000"/>
              </a:lnSpc>
              <a:spcBef>
                <a:spcPts val="400"/>
              </a:spcBef>
              <a:spcAft>
                <a:spcPts val="0"/>
              </a:spcAft>
              <a:buClr>
                <a:srgbClr val="535353"/>
              </a:buClr>
              <a:buSzPts val="1600"/>
              <a:buChar char="•"/>
              <a:defRPr i="0" sz="1600" u="none" cap="none" strike="noStrike">
                <a:solidFill>
                  <a:srgbClr val="535353"/>
                </a:solidFill>
              </a:defRPr>
            </a:lvl6pPr>
            <a:lvl7pPr indent="-330200" lvl="6" marL="3200400" marR="0" rtl="0" algn="l">
              <a:lnSpc>
                <a:spcPct val="115000"/>
              </a:lnSpc>
              <a:spcBef>
                <a:spcPts val="400"/>
              </a:spcBef>
              <a:spcAft>
                <a:spcPts val="0"/>
              </a:spcAft>
              <a:buClr>
                <a:srgbClr val="535353"/>
              </a:buClr>
              <a:buSzPts val="1600"/>
              <a:buChar char="•"/>
              <a:defRPr i="0" sz="1600" u="none" cap="none" strike="noStrike">
                <a:solidFill>
                  <a:srgbClr val="535353"/>
                </a:solidFill>
              </a:defRPr>
            </a:lvl7pPr>
            <a:lvl8pPr indent="-330200" lvl="7" marL="3657600" marR="0" rtl="0" algn="l">
              <a:lnSpc>
                <a:spcPct val="115000"/>
              </a:lnSpc>
              <a:spcBef>
                <a:spcPts val="400"/>
              </a:spcBef>
              <a:spcAft>
                <a:spcPts val="0"/>
              </a:spcAft>
              <a:buClr>
                <a:srgbClr val="535353"/>
              </a:buClr>
              <a:buSzPts val="1600"/>
              <a:buChar char="•"/>
              <a:defRPr i="0" sz="1600" u="none" cap="none" strike="noStrike">
                <a:solidFill>
                  <a:srgbClr val="535353"/>
                </a:solidFill>
              </a:defRPr>
            </a:lvl8pPr>
            <a:lvl9pPr indent="-330200" lvl="8" marL="4114800" marR="0" rtl="0" algn="l">
              <a:lnSpc>
                <a:spcPct val="115000"/>
              </a:lnSpc>
              <a:spcBef>
                <a:spcPts val="400"/>
              </a:spcBef>
              <a:spcAft>
                <a:spcPts val="0"/>
              </a:spcAft>
              <a:buClr>
                <a:srgbClr val="535353"/>
              </a:buClr>
              <a:buSzPts val="1600"/>
              <a:buChar char="•"/>
              <a:defRPr i="0" sz="1600" u="none" cap="none" strike="noStrike">
                <a:solidFill>
                  <a:srgbClr val="53535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ing Only">
  <p:cSld name="Content_1">
    <p:spTree>
      <p:nvGrpSpPr>
        <p:cNvPr id="66" name="Shape 66"/>
        <p:cNvGrpSpPr/>
        <p:nvPr/>
      </p:nvGrpSpPr>
      <p:grpSpPr>
        <a:xfrm>
          <a:off x="0" y="0"/>
          <a:ext cx="0" cy="0"/>
          <a:chOff x="0" y="0"/>
          <a:chExt cx="0" cy="0"/>
        </a:xfrm>
      </p:grpSpPr>
      <p:sp>
        <p:nvSpPr>
          <p:cNvPr id="67" name="Google Shape;67;p20"/>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Design)" showMasterSp="0">
  <p:cSld name="Opening">
    <p:spTree>
      <p:nvGrpSpPr>
        <p:cNvPr id="68" name="Shape 68"/>
        <p:cNvGrpSpPr/>
        <p:nvPr/>
      </p:nvGrpSpPr>
      <p:grpSpPr>
        <a:xfrm>
          <a:off x="0" y="0"/>
          <a:ext cx="0" cy="0"/>
          <a:chOff x="0" y="0"/>
          <a:chExt cx="0" cy="0"/>
        </a:xfrm>
      </p:grpSpPr>
      <p:cxnSp>
        <p:nvCxnSpPr>
          <p:cNvPr id="69" name="Google Shape;69;p21"/>
          <p:cNvCxnSpPr/>
          <p:nvPr/>
        </p:nvCxnSpPr>
        <p:spPr>
          <a:xfrm>
            <a:off x="914389" y="2286006"/>
            <a:ext cx="2625900" cy="0"/>
          </a:xfrm>
          <a:prstGeom prst="straightConnector1">
            <a:avLst/>
          </a:prstGeom>
          <a:noFill/>
          <a:ln cap="flat" cmpd="sng" w="25400">
            <a:solidFill>
              <a:srgbClr val="75C36E"/>
            </a:solidFill>
            <a:prstDash val="solid"/>
            <a:bevel/>
            <a:headEnd len="sm" w="sm" type="none"/>
            <a:tailEnd len="sm" w="sm" type="none"/>
          </a:ln>
        </p:spPr>
      </p:cxnSp>
      <p:sp>
        <p:nvSpPr>
          <p:cNvPr id="70" name="Google Shape;70;p21"/>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15000"/>
              </a:lnSpc>
              <a:spcBef>
                <a:spcPts val="0"/>
              </a:spcBef>
              <a:spcAft>
                <a:spcPts val="0"/>
              </a:spcAft>
              <a:buClr>
                <a:srgbClr val="75C36E"/>
              </a:buClr>
              <a:buSzPts val="3000"/>
              <a:buNone/>
              <a:defRPr i="0" sz="3000" u="none" cap="none" strike="noStrike">
                <a:solidFill>
                  <a:srgbClr val="75C36E"/>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71" name="Google Shape;71;p21"/>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Programming)" showMasterSp="0">
  <p:cSld name="Opening_1">
    <p:spTree>
      <p:nvGrpSpPr>
        <p:cNvPr id="72" name="Shape 72"/>
        <p:cNvGrpSpPr/>
        <p:nvPr/>
      </p:nvGrpSpPr>
      <p:grpSpPr>
        <a:xfrm>
          <a:off x="0" y="0"/>
          <a:ext cx="0" cy="0"/>
          <a:chOff x="0" y="0"/>
          <a:chExt cx="0" cy="0"/>
        </a:xfrm>
      </p:grpSpPr>
      <p:cxnSp>
        <p:nvCxnSpPr>
          <p:cNvPr id="73" name="Google Shape;73;p22"/>
          <p:cNvCxnSpPr/>
          <p:nvPr/>
        </p:nvCxnSpPr>
        <p:spPr>
          <a:xfrm>
            <a:off x="914389" y="2286006"/>
            <a:ext cx="2625900" cy="0"/>
          </a:xfrm>
          <a:prstGeom prst="straightConnector1">
            <a:avLst/>
          </a:prstGeom>
          <a:noFill/>
          <a:ln cap="flat" cmpd="sng" w="25400">
            <a:solidFill>
              <a:srgbClr val="6191C2"/>
            </a:solidFill>
            <a:prstDash val="solid"/>
            <a:bevel/>
            <a:headEnd len="sm" w="sm" type="none"/>
            <a:tailEnd len="sm" w="sm" type="none"/>
          </a:ln>
        </p:spPr>
      </p:cxnSp>
      <p:sp>
        <p:nvSpPr>
          <p:cNvPr id="74" name="Google Shape;74;p22"/>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6191C2"/>
              </a:buClr>
              <a:buSzPts val="3000"/>
              <a:buNone/>
              <a:defRPr i="0" sz="3000" u="none" cap="none" strike="noStrike">
                <a:solidFill>
                  <a:srgbClr val="6191C2"/>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75" name="Google Shape;75;p22"/>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eaker">
  <p:cSld name="CUSTOM">
    <p:spTree>
      <p:nvGrpSpPr>
        <p:cNvPr id="76" name="Shape 76"/>
        <p:cNvGrpSpPr/>
        <p:nvPr/>
      </p:nvGrpSpPr>
      <p:grpSpPr>
        <a:xfrm>
          <a:off x="0" y="0"/>
          <a:ext cx="0" cy="0"/>
          <a:chOff x="0" y="0"/>
          <a:chExt cx="0" cy="0"/>
        </a:xfrm>
      </p:grpSpPr>
      <p:cxnSp>
        <p:nvCxnSpPr>
          <p:cNvPr id="77" name="Google Shape;77;p23"/>
          <p:cNvCxnSpPr/>
          <p:nvPr/>
        </p:nvCxnSpPr>
        <p:spPr>
          <a:xfrm>
            <a:off x="2560359" y="2855414"/>
            <a:ext cx="4025400" cy="0"/>
          </a:xfrm>
          <a:prstGeom prst="straightConnector1">
            <a:avLst/>
          </a:prstGeom>
          <a:noFill/>
          <a:ln cap="flat" cmpd="sng" w="25400">
            <a:solidFill>
              <a:srgbClr val="75C36E"/>
            </a:solidFill>
            <a:prstDash val="solid"/>
            <a:bevel/>
            <a:headEnd len="sm" w="sm" type="none"/>
            <a:tailEnd len="sm" w="sm" type="none"/>
          </a:ln>
        </p:spPr>
      </p:cxnSp>
      <p:sp>
        <p:nvSpPr>
          <p:cNvPr id="78" name="Google Shape;78;p23"/>
          <p:cNvSpPr txBox="1"/>
          <p:nvPr>
            <p:ph type="title"/>
          </p:nvPr>
        </p:nvSpPr>
        <p:spPr>
          <a:xfrm>
            <a:off x="2560350" y="2057400"/>
            <a:ext cx="4023300" cy="338400"/>
          </a:xfrm>
          <a:prstGeom prst="rect">
            <a:avLst/>
          </a:prstGeom>
        </p:spPr>
        <p:txBody>
          <a:bodyPr anchorCtr="0" anchor="ctr" bIns="0" lIns="0" spcFirstLastPara="1" rIns="0" wrap="square" tIns="0"/>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79" name="Google Shape;79;p23"/>
          <p:cNvSpPr txBox="1"/>
          <p:nvPr>
            <p:ph idx="1" type="subTitle"/>
          </p:nvPr>
        </p:nvSpPr>
        <p:spPr>
          <a:xfrm>
            <a:off x="2558350" y="2395725"/>
            <a:ext cx="4025400" cy="352200"/>
          </a:xfrm>
          <a:prstGeom prst="rect">
            <a:avLst/>
          </a:prstGeom>
        </p:spPr>
        <p:txBody>
          <a:bodyPr anchorCtr="0" anchor="ctr" bIns="0" lIns="0" spcFirstLastPara="1" rIns="0" wrap="square" tIns="0"/>
          <a:lstStyle>
            <a:lvl1pPr lvl="0" rtl="0" algn="ctr">
              <a:spcBef>
                <a:spcPts val="400"/>
              </a:spcBef>
              <a:spcAft>
                <a:spcPts val="0"/>
              </a:spcAft>
              <a:buNone/>
              <a:defRPr sz="1800"/>
            </a:lvl1pPr>
            <a:lvl2pPr lvl="1" rtl="0">
              <a:spcBef>
                <a:spcPts val="400"/>
              </a:spcBef>
              <a:spcAft>
                <a:spcPts val="0"/>
              </a:spcAft>
              <a:buNone/>
              <a:defRPr/>
            </a:lvl2pPr>
            <a:lvl3pPr lvl="2" rtl="0">
              <a:spcBef>
                <a:spcPts val="400"/>
              </a:spcBef>
              <a:spcAft>
                <a:spcPts val="0"/>
              </a:spcAft>
              <a:buNone/>
              <a:defRPr/>
            </a:lvl3pPr>
            <a:lvl4pPr lvl="3" rtl="0">
              <a:spcBef>
                <a:spcPts val="400"/>
              </a:spcBef>
              <a:spcAft>
                <a:spcPts val="0"/>
              </a:spcAft>
              <a:buNone/>
              <a:defRPr/>
            </a:lvl4pPr>
            <a:lvl5pPr lvl="4" rtl="0">
              <a:spcBef>
                <a:spcPts val="400"/>
              </a:spcBef>
              <a:spcAft>
                <a:spcPts val="0"/>
              </a:spcAft>
              <a:buNone/>
              <a:defRPr/>
            </a:lvl5pPr>
            <a:lvl6pPr lvl="5" rtl="0">
              <a:spcBef>
                <a:spcPts val="400"/>
              </a:spcBef>
              <a:spcAft>
                <a:spcPts val="0"/>
              </a:spcAft>
              <a:buNone/>
              <a:defRPr/>
            </a:lvl6pPr>
            <a:lvl7pPr lvl="6" rtl="0">
              <a:spcBef>
                <a:spcPts val="400"/>
              </a:spcBef>
              <a:spcAft>
                <a:spcPts val="0"/>
              </a:spcAft>
              <a:buNone/>
              <a:defRPr/>
            </a:lvl7pPr>
            <a:lvl8pPr lvl="7" rtl="0">
              <a:spcBef>
                <a:spcPts val="400"/>
              </a:spcBef>
              <a:spcAft>
                <a:spcPts val="0"/>
              </a:spcAft>
              <a:buNone/>
              <a:defRPr/>
            </a:lvl8pPr>
            <a:lvl9pPr lvl="8" rtl="0">
              <a:spcBef>
                <a:spcPts val="400"/>
              </a:spcBef>
              <a:spcAft>
                <a:spcPts val="0"/>
              </a:spcAft>
              <a:buNone/>
              <a:defRPr/>
            </a:lvl9pPr>
          </a:lstStyle>
          <a:p/>
        </p:txBody>
      </p:sp>
      <p:sp>
        <p:nvSpPr>
          <p:cNvPr id="80" name="Google Shape;80;p23"/>
          <p:cNvSpPr txBox="1"/>
          <p:nvPr>
            <p:ph idx="2" type="body"/>
          </p:nvPr>
        </p:nvSpPr>
        <p:spPr>
          <a:xfrm>
            <a:off x="2560350" y="2971800"/>
            <a:ext cx="4023300" cy="1257300"/>
          </a:xfrm>
          <a:prstGeom prst="rect">
            <a:avLst/>
          </a:prstGeom>
        </p:spPr>
        <p:txBody>
          <a:bodyPr anchorCtr="0" anchor="t" bIns="0" lIns="0" spcFirstLastPara="1" rIns="0" wrap="square" tIns="0"/>
          <a:lstStyle>
            <a:lvl1pPr indent="-330200" lvl="0" marL="457200" rtl="0" algn="ctr">
              <a:spcBef>
                <a:spcPts val="400"/>
              </a:spcBef>
              <a:spcAft>
                <a:spcPts val="0"/>
              </a:spcAft>
              <a:buSzPts val="1600"/>
              <a:buChar char="•"/>
              <a:defRPr/>
            </a:lvl1pPr>
            <a:lvl2pPr indent="-330200" lvl="1" marL="914400" rtl="0" algn="ctr">
              <a:spcBef>
                <a:spcPts val="400"/>
              </a:spcBef>
              <a:spcAft>
                <a:spcPts val="0"/>
              </a:spcAft>
              <a:buSzPts val="1600"/>
              <a:buChar char="–"/>
              <a:defRPr/>
            </a:lvl2pPr>
            <a:lvl3pPr indent="-330200" lvl="2" marL="1371600" rtl="0" algn="ctr">
              <a:spcBef>
                <a:spcPts val="400"/>
              </a:spcBef>
              <a:spcAft>
                <a:spcPts val="0"/>
              </a:spcAft>
              <a:buSzPts val="1600"/>
              <a:buChar char="•"/>
              <a:defRPr/>
            </a:lvl3pPr>
            <a:lvl4pPr indent="-330200" lvl="3" marL="1828800" rtl="0" algn="ctr">
              <a:spcBef>
                <a:spcPts val="400"/>
              </a:spcBef>
              <a:spcAft>
                <a:spcPts val="0"/>
              </a:spcAft>
              <a:buSzPts val="1600"/>
              <a:buChar char="–"/>
              <a:defRPr/>
            </a:lvl4pPr>
            <a:lvl5pPr indent="-330200" lvl="4" marL="2286000" rtl="0" algn="ctr">
              <a:spcBef>
                <a:spcPts val="400"/>
              </a:spcBef>
              <a:spcAft>
                <a:spcPts val="0"/>
              </a:spcAft>
              <a:buSzPts val="1600"/>
              <a:buChar char="»"/>
              <a:defRPr/>
            </a:lvl5pPr>
            <a:lvl6pPr indent="-330200" lvl="5" marL="2743200" rtl="0" algn="ctr">
              <a:spcBef>
                <a:spcPts val="400"/>
              </a:spcBef>
              <a:spcAft>
                <a:spcPts val="0"/>
              </a:spcAft>
              <a:buSzPts val="1600"/>
              <a:buChar char="•"/>
              <a:defRPr/>
            </a:lvl6pPr>
            <a:lvl7pPr indent="-330200" lvl="6" marL="3200400" rtl="0" algn="ctr">
              <a:spcBef>
                <a:spcPts val="400"/>
              </a:spcBef>
              <a:spcAft>
                <a:spcPts val="0"/>
              </a:spcAft>
              <a:buSzPts val="1600"/>
              <a:buChar char="•"/>
              <a:defRPr/>
            </a:lvl7pPr>
            <a:lvl8pPr indent="-330200" lvl="7" marL="3657600" rtl="0" algn="ctr">
              <a:spcBef>
                <a:spcPts val="400"/>
              </a:spcBef>
              <a:spcAft>
                <a:spcPts val="0"/>
              </a:spcAft>
              <a:buSzPts val="1600"/>
              <a:buChar char="•"/>
              <a:defRPr/>
            </a:lvl8pPr>
            <a:lvl9pPr indent="-330200" lvl="8" marL="4114800" rtl="0" algn="ctr">
              <a:spcBef>
                <a:spcPts val="400"/>
              </a:spcBef>
              <a:spcAft>
                <a:spcPts val="0"/>
              </a:spcAft>
              <a:buSzPts val="1600"/>
              <a:buChar char="•"/>
              <a:defRPr/>
            </a:lvl9pPr>
          </a:lstStyle>
          <a:p/>
        </p:txBody>
      </p:sp>
    </p:spTree>
  </p:cSld>
  <p:clrMapOvr>
    <a:masterClrMapping/>
  </p:clrMapOvr>
  <p:extLst>
    <p:ext uri="{DCECCB84-F9BA-43D5-87BE-67443E8EF086}">
      <p15:sldGuideLst>
        <p15:guide id="1" orient="horz" pos="1224">
          <p15:clr>
            <a:srgbClr val="F9AD4C"/>
          </p15:clr>
        </p15:guide>
        <p15:guide id="2" orient="horz" pos="1296">
          <p15:clr>
            <a:srgbClr val="F9AD4C"/>
          </p15:clr>
        </p15:guide>
        <p15:guide id="3" orient="horz" pos="1509">
          <p15:clr>
            <a:srgbClr val="F9AD4C"/>
          </p15:clr>
        </p15:guide>
        <p15:guide id="4" orient="horz" pos="1731">
          <p15:clr>
            <a:srgbClr val="F9AD4C"/>
          </p15:clr>
        </p15:guide>
        <p15:guide id="5" orient="horz" pos="1872">
          <p15:clr>
            <a:srgbClr val="F9AD4C"/>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ean" showMasterSp="0" type="tx">
  <p:cSld name="TITLE_AND_BODY">
    <p:spTree>
      <p:nvGrpSpPr>
        <p:cNvPr id="85" name="Shape 8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showMasterSp="0">
  <p:cSld name="TITLE_AND_BODY_1">
    <p:bg>
      <p:bgPr>
        <a:solidFill>
          <a:srgbClr val="75C36E"/>
        </a:solidFill>
      </p:bgPr>
    </p:bg>
    <p:spTree>
      <p:nvGrpSpPr>
        <p:cNvPr id="86" name="Shape 86"/>
        <p:cNvGrpSpPr/>
        <p:nvPr/>
      </p:nvGrpSpPr>
      <p:grpSpPr>
        <a:xfrm>
          <a:off x="0" y="0"/>
          <a:ext cx="0" cy="0"/>
          <a:chOff x="0" y="0"/>
          <a:chExt cx="0" cy="0"/>
        </a:xfrm>
      </p:grpSpPr>
      <p:sp>
        <p:nvSpPr>
          <p:cNvPr id="87" name="Google Shape;87;p26"/>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ro">
  <p:cSld name="CUSTOM_2">
    <p:spTree>
      <p:nvGrpSpPr>
        <p:cNvPr id="88" name="Shape 88"/>
        <p:cNvGrpSpPr/>
        <p:nvPr/>
      </p:nvGrpSpPr>
      <p:grpSpPr>
        <a:xfrm>
          <a:off x="0" y="0"/>
          <a:ext cx="0" cy="0"/>
          <a:chOff x="0" y="0"/>
          <a:chExt cx="0" cy="0"/>
        </a:xfrm>
      </p:grpSpPr>
      <p:sp>
        <p:nvSpPr>
          <p:cNvPr id="89" name="Google Shape;89;p27"/>
          <p:cNvSpPr txBox="1"/>
          <p:nvPr>
            <p:ph type="title"/>
          </p:nvPr>
        </p:nvSpPr>
        <p:spPr>
          <a:xfrm>
            <a:off x="457200" y="1035450"/>
            <a:ext cx="82296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with Label">
  <p:cSld name="CUSTOM_1">
    <p:spTree>
      <p:nvGrpSpPr>
        <p:cNvPr id="90" name="Shape 90"/>
        <p:cNvGrpSpPr/>
        <p:nvPr/>
      </p:nvGrpSpPr>
      <p:grpSpPr>
        <a:xfrm>
          <a:off x="0" y="0"/>
          <a:ext cx="0" cy="0"/>
          <a:chOff x="0" y="0"/>
          <a:chExt cx="0" cy="0"/>
        </a:xfrm>
      </p:grpSpPr>
      <p:sp>
        <p:nvSpPr>
          <p:cNvPr id="91" name="Google Shape;91;p28"/>
          <p:cNvSpPr txBox="1"/>
          <p:nvPr>
            <p:ph idx="1" type="body"/>
          </p:nvPr>
        </p:nvSpPr>
        <p:spPr>
          <a:xfrm>
            <a:off x="502925" y="4462125"/>
            <a:ext cx="5394900" cy="228900"/>
          </a:xfrm>
          <a:prstGeom prst="rect">
            <a:avLst/>
          </a:prstGeom>
        </p:spPr>
        <p:txBody>
          <a:bodyPr anchorCtr="0" anchor="ctr" bIns="0" lIns="0" spcFirstLastPara="1" rIns="0" wrap="square" tIns="0"/>
          <a:lstStyle>
            <a:lvl1pPr indent="-304800" lvl="0" marL="457200" rtl="0">
              <a:spcBef>
                <a:spcPts val="40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0"/>
              </a:spcAft>
              <a:buSzPts val="1200"/>
              <a:buChar char="•"/>
              <a:defRPr sz="1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p:cSld name="Content">
    <p:spTree>
      <p:nvGrpSpPr>
        <p:cNvPr id="92" name="Shape 92"/>
        <p:cNvGrpSpPr/>
        <p:nvPr/>
      </p:nvGrpSpPr>
      <p:grpSpPr>
        <a:xfrm>
          <a:off x="0" y="0"/>
          <a:ext cx="0" cy="0"/>
          <a:chOff x="0" y="0"/>
          <a:chExt cx="0" cy="0"/>
        </a:xfrm>
      </p:grpSpPr>
      <p:sp>
        <p:nvSpPr>
          <p:cNvPr id="93" name="Google Shape;93;p29"/>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
        <p:nvSpPr>
          <p:cNvPr id="94" name="Google Shape;94;p29"/>
          <p:cNvSpPr txBox="1"/>
          <p:nvPr>
            <p:ph idx="1" type="body"/>
          </p:nvPr>
        </p:nvSpPr>
        <p:spPr>
          <a:xfrm>
            <a:off x="457200" y="1028700"/>
            <a:ext cx="8229600" cy="3200400"/>
          </a:xfrm>
          <a:prstGeom prst="rect">
            <a:avLst/>
          </a:prstGeom>
          <a:noFill/>
          <a:ln>
            <a:noFill/>
          </a:ln>
        </p:spPr>
        <p:txBody>
          <a:bodyPr anchorCtr="0" anchor="ctr"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Char char="•"/>
              <a:defRPr i="0" sz="1600" u="none" cap="none" strike="noStrike">
                <a:solidFill>
                  <a:srgbClr val="535353"/>
                </a:solidFill>
              </a:defRPr>
            </a:lvl1pPr>
            <a:lvl2pPr indent="-330200" lvl="1" marL="914400" marR="0" rtl="0" algn="l">
              <a:lnSpc>
                <a:spcPct val="115000"/>
              </a:lnSpc>
              <a:spcBef>
                <a:spcPts val="400"/>
              </a:spcBef>
              <a:spcAft>
                <a:spcPts val="0"/>
              </a:spcAft>
              <a:buClr>
                <a:srgbClr val="535353"/>
              </a:buClr>
              <a:buSzPts val="1600"/>
              <a:buChar char="–"/>
              <a:defRPr i="0" sz="1600" u="none" cap="none" strike="noStrike">
                <a:solidFill>
                  <a:srgbClr val="535353"/>
                </a:solidFill>
              </a:defRPr>
            </a:lvl2pPr>
            <a:lvl3pPr indent="-330200" lvl="2" marL="1371600" marR="0" rtl="0" algn="l">
              <a:lnSpc>
                <a:spcPct val="115000"/>
              </a:lnSpc>
              <a:spcBef>
                <a:spcPts val="400"/>
              </a:spcBef>
              <a:spcAft>
                <a:spcPts val="0"/>
              </a:spcAft>
              <a:buClr>
                <a:srgbClr val="535353"/>
              </a:buClr>
              <a:buSzPts val="1600"/>
              <a:buChar char="•"/>
              <a:defRPr i="0" sz="1600" u="none" cap="none" strike="noStrike">
                <a:solidFill>
                  <a:srgbClr val="535353"/>
                </a:solidFill>
              </a:defRPr>
            </a:lvl3pPr>
            <a:lvl4pPr indent="-330200" lvl="3" marL="1828800" marR="0" rtl="0" algn="l">
              <a:lnSpc>
                <a:spcPct val="115000"/>
              </a:lnSpc>
              <a:spcBef>
                <a:spcPts val="400"/>
              </a:spcBef>
              <a:spcAft>
                <a:spcPts val="0"/>
              </a:spcAft>
              <a:buClr>
                <a:srgbClr val="535353"/>
              </a:buClr>
              <a:buSzPts val="1600"/>
              <a:buChar char="–"/>
              <a:defRPr i="0" sz="1600" u="none" cap="none" strike="noStrike">
                <a:solidFill>
                  <a:srgbClr val="535353"/>
                </a:solidFill>
              </a:defRPr>
            </a:lvl4pPr>
            <a:lvl5pPr indent="-330200" lvl="4" marL="2286000" marR="0" rtl="0" algn="l">
              <a:lnSpc>
                <a:spcPct val="115000"/>
              </a:lnSpc>
              <a:spcBef>
                <a:spcPts val="400"/>
              </a:spcBef>
              <a:spcAft>
                <a:spcPts val="0"/>
              </a:spcAft>
              <a:buClr>
                <a:srgbClr val="535353"/>
              </a:buClr>
              <a:buSzPts val="1600"/>
              <a:buChar char="»"/>
              <a:defRPr i="0" sz="1600" u="none" cap="none" strike="noStrike">
                <a:solidFill>
                  <a:srgbClr val="535353"/>
                </a:solidFill>
              </a:defRPr>
            </a:lvl5pPr>
            <a:lvl6pPr indent="-330200" lvl="5" marL="2743200" marR="0" rtl="0" algn="l">
              <a:lnSpc>
                <a:spcPct val="115000"/>
              </a:lnSpc>
              <a:spcBef>
                <a:spcPts val="400"/>
              </a:spcBef>
              <a:spcAft>
                <a:spcPts val="0"/>
              </a:spcAft>
              <a:buClr>
                <a:srgbClr val="535353"/>
              </a:buClr>
              <a:buSzPts val="1600"/>
              <a:buChar char="•"/>
              <a:defRPr i="0" sz="1600" u="none" cap="none" strike="noStrike">
                <a:solidFill>
                  <a:srgbClr val="535353"/>
                </a:solidFill>
              </a:defRPr>
            </a:lvl6pPr>
            <a:lvl7pPr indent="-330200" lvl="6" marL="3200400" marR="0" rtl="0" algn="l">
              <a:lnSpc>
                <a:spcPct val="115000"/>
              </a:lnSpc>
              <a:spcBef>
                <a:spcPts val="400"/>
              </a:spcBef>
              <a:spcAft>
                <a:spcPts val="0"/>
              </a:spcAft>
              <a:buClr>
                <a:srgbClr val="535353"/>
              </a:buClr>
              <a:buSzPts val="1600"/>
              <a:buChar char="•"/>
              <a:defRPr i="0" sz="1600" u="none" cap="none" strike="noStrike">
                <a:solidFill>
                  <a:srgbClr val="535353"/>
                </a:solidFill>
              </a:defRPr>
            </a:lvl7pPr>
            <a:lvl8pPr indent="-330200" lvl="7" marL="3657600" marR="0" rtl="0" algn="l">
              <a:lnSpc>
                <a:spcPct val="115000"/>
              </a:lnSpc>
              <a:spcBef>
                <a:spcPts val="400"/>
              </a:spcBef>
              <a:spcAft>
                <a:spcPts val="0"/>
              </a:spcAft>
              <a:buClr>
                <a:srgbClr val="535353"/>
              </a:buClr>
              <a:buSzPts val="1600"/>
              <a:buChar char="•"/>
              <a:defRPr i="0" sz="1600" u="none" cap="none" strike="noStrike">
                <a:solidFill>
                  <a:srgbClr val="535353"/>
                </a:solidFill>
              </a:defRPr>
            </a:lvl8pPr>
            <a:lvl9pPr indent="-330200" lvl="8" marL="4114800" marR="0" rtl="0" algn="l">
              <a:lnSpc>
                <a:spcPct val="115000"/>
              </a:lnSpc>
              <a:spcBef>
                <a:spcPts val="400"/>
              </a:spcBef>
              <a:spcAft>
                <a:spcPts val="0"/>
              </a:spcAft>
              <a:buClr>
                <a:srgbClr val="535353"/>
              </a:buClr>
              <a:buSzPts val="1600"/>
              <a:buChar char="•"/>
              <a:defRPr i="0" sz="1600" u="none" cap="none" strike="noStrike">
                <a:solidFill>
                  <a:srgbClr val="535353"/>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ing Only">
  <p:cSld name="Content_1">
    <p:spTree>
      <p:nvGrpSpPr>
        <p:cNvPr id="95" name="Shape 95"/>
        <p:cNvGrpSpPr/>
        <p:nvPr/>
      </p:nvGrpSpPr>
      <p:grpSpPr>
        <a:xfrm>
          <a:off x="0" y="0"/>
          <a:ext cx="0" cy="0"/>
          <a:chOff x="0" y="0"/>
          <a:chExt cx="0" cy="0"/>
        </a:xfrm>
      </p:grpSpPr>
      <p:sp>
        <p:nvSpPr>
          <p:cNvPr id="96" name="Google Shape;96;p30"/>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Design)" showMasterSp="0">
  <p:cSld name="Opening">
    <p:spTree>
      <p:nvGrpSpPr>
        <p:cNvPr id="97" name="Shape 97"/>
        <p:cNvGrpSpPr/>
        <p:nvPr/>
      </p:nvGrpSpPr>
      <p:grpSpPr>
        <a:xfrm>
          <a:off x="0" y="0"/>
          <a:ext cx="0" cy="0"/>
          <a:chOff x="0" y="0"/>
          <a:chExt cx="0" cy="0"/>
        </a:xfrm>
      </p:grpSpPr>
      <p:cxnSp>
        <p:nvCxnSpPr>
          <p:cNvPr id="98" name="Google Shape;98;p31"/>
          <p:cNvCxnSpPr/>
          <p:nvPr/>
        </p:nvCxnSpPr>
        <p:spPr>
          <a:xfrm>
            <a:off x="914389" y="2286006"/>
            <a:ext cx="2625900" cy="0"/>
          </a:xfrm>
          <a:prstGeom prst="straightConnector1">
            <a:avLst/>
          </a:prstGeom>
          <a:noFill/>
          <a:ln cap="flat" cmpd="sng" w="25400">
            <a:solidFill>
              <a:srgbClr val="75C36E"/>
            </a:solidFill>
            <a:prstDash val="solid"/>
            <a:bevel/>
            <a:headEnd len="sm" w="sm" type="none"/>
            <a:tailEnd len="sm" w="sm" type="none"/>
          </a:ln>
        </p:spPr>
      </p:cxnSp>
      <p:sp>
        <p:nvSpPr>
          <p:cNvPr id="99" name="Google Shape;99;p31"/>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75C36E"/>
              </a:buClr>
              <a:buSzPts val="3000"/>
              <a:buNone/>
              <a:defRPr i="0" sz="3000" u="none" cap="none" strike="noStrike">
                <a:solidFill>
                  <a:srgbClr val="75C36E"/>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100" name="Google Shape;100;p31"/>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Programming)" showMasterSp="0">
  <p:cSld name="Opening_1">
    <p:spTree>
      <p:nvGrpSpPr>
        <p:cNvPr id="101" name="Shape 101"/>
        <p:cNvGrpSpPr/>
        <p:nvPr/>
      </p:nvGrpSpPr>
      <p:grpSpPr>
        <a:xfrm>
          <a:off x="0" y="0"/>
          <a:ext cx="0" cy="0"/>
          <a:chOff x="0" y="0"/>
          <a:chExt cx="0" cy="0"/>
        </a:xfrm>
      </p:grpSpPr>
      <p:cxnSp>
        <p:nvCxnSpPr>
          <p:cNvPr id="102" name="Google Shape;102;p32"/>
          <p:cNvCxnSpPr/>
          <p:nvPr/>
        </p:nvCxnSpPr>
        <p:spPr>
          <a:xfrm>
            <a:off x="914389" y="2286006"/>
            <a:ext cx="2625900" cy="0"/>
          </a:xfrm>
          <a:prstGeom prst="straightConnector1">
            <a:avLst/>
          </a:prstGeom>
          <a:noFill/>
          <a:ln cap="flat" cmpd="sng" w="25400">
            <a:solidFill>
              <a:srgbClr val="6191C2"/>
            </a:solidFill>
            <a:prstDash val="solid"/>
            <a:bevel/>
            <a:headEnd len="sm" w="sm" type="none"/>
            <a:tailEnd len="sm" w="sm" type="none"/>
          </a:ln>
        </p:spPr>
      </p:cxnSp>
      <p:sp>
        <p:nvSpPr>
          <p:cNvPr id="103" name="Google Shape;103;p32"/>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6191C2"/>
              </a:buClr>
              <a:buSzPts val="3000"/>
              <a:buNone/>
              <a:defRPr i="0" sz="3000" u="none" cap="none" strike="noStrike">
                <a:solidFill>
                  <a:srgbClr val="6191C2"/>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104" name="Google Shape;104;p32"/>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eaker">
  <p:cSld name="CUSTOM">
    <p:spTree>
      <p:nvGrpSpPr>
        <p:cNvPr id="105" name="Shape 105"/>
        <p:cNvGrpSpPr/>
        <p:nvPr/>
      </p:nvGrpSpPr>
      <p:grpSpPr>
        <a:xfrm>
          <a:off x="0" y="0"/>
          <a:ext cx="0" cy="0"/>
          <a:chOff x="0" y="0"/>
          <a:chExt cx="0" cy="0"/>
        </a:xfrm>
      </p:grpSpPr>
      <p:cxnSp>
        <p:nvCxnSpPr>
          <p:cNvPr id="106" name="Google Shape;106;p33"/>
          <p:cNvCxnSpPr/>
          <p:nvPr/>
        </p:nvCxnSpPr>
        <p:spPr>
          <a:xfrm>
            <a:off x="2560359" y="2855414"/>
            <a:ext cx="4025400" cy="0"/>
          </a:xfrm>
          <a:prstGeom prst="straightConnector1">
            <a:avLst/>
          </a:prstGeom>
          <a:noFill/>
          <a:ln cap="flat" cmpd="sng" w="25400">
            <a:solidFill>
              <a:srgbClr val="75C36E"/>
            </a:solidFill>
            <a:prstDash val="solid"/>
            <a:bevel/>
            <a:headEnd len="sm" w="sm" type="none"/>
            <a:tailEnd len="sm" w="sm" type="none"/>
          </a:ln>
        </p:spPr>
      </p:cxnSp>
      <p:sp>
        <p:nvSpPr>
          <p:cNvPr id="107" name="Google Shape;107;p33"/>
          <p:cNvSpPr txBox="1"/>
          <p:nvPr>
            <p:ph type="title"/>
          </p:nvPr>
        </p:nvSpPr>
        <p:spPr>
          <a:xfrm>
            <a:off x="2560350" y="2057400"/>
            <a:ext cx="4023300" cy="338400"/>
          </a:xfrm>
          <a:prstGeom prst="rect">
            <a:avLst/>
          </a:prstGeom>
        </p:spPr>
        <p:txBody>
          <a:bodyPr anchorCtr="0" anchor="ctr" bIns="0" lIns="0" spcFirstLastPara="1" rIns="0" wrap="square" tIns="0"/>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108" name="Google Shape;108;p33"/>
          <p:cNvSpPr txBox="1"/>
          <p:nvPr>
            <p:ph idx="1" type="subTitle"/>
          </p:nvPr>
        </p:nvSpPr>
        <p:spPr>
          <a:xfrm>
            <a:off x="2558350" y="2395725"/>
            <a:ext cx="4025400" cy="352200"/>
          </a:xfrm>
          <a:prstGeom prst="rect">
            <a:avLst/>
          </a:prstGeom>
        </p:spPr>
        <p:txBody>
          <a:bodyPr anchorCtr="0" anchor="ctr" bIns="0" lIns="0" spcFirstLastPara="1" rIns="0" wrap="square" tIns="0"/>
          <a:lstStyle>
            <a:lvl1pPr lvl="0" rtl="0" algn="ctr">
              <a:spcBef>
                <a:spcPts val="400"/>
              </a:spcBef>
              <a:spcAft>
                <a:spcPts val="0"/>
              </a:spcAft>
              <a:buNone/>
              <a:defRPr sz="1800"/>
            </a:lvl1pPr>
            <a:lvl2pPr lvl="1" rtl="0">
              <a:spcBef>
                <a:spcPts val="400"/>
              </a:spcBef>
              <a:spcAft>
                <a:spcPts val="0"/>
              </a:spcAft>
              <a:buNone/>
              <a:defRPr/>
            </a:lvl2pPr>
            <a:lvl3pPr lvl="2" rtl="0">
              <a:spcBef>
                <a:spcPts val="400"/>
              </a:spcBef>
              <a:spcAft>
                <a:spcPts val="0"/>
              </a:spcAft>
              <a:buNone/>
              <a:defRPr/>
            </a:lvl3pPr>
            <a:lvl4pPr lvl="3" rtl="0">
              <a:spcBef>
                <a:spcPts val="400"/>
              </a:spcBef>
              <a:spcAft>
                <a:spcPts val="0"/>
              </a:spcAft>
              <a:buNone/>
              <a:defRPr/>
            </a:lvl4pPr>
            <a:lvl5pPr lvl="4" rtl="0">
              <a:spcBef>
                <a:spcPts val="400"/>
              </a:spcBef>
              <a:spcAft>
                <a:spcPts val="0"/>
              </a:spcAft>
              <a:buNone/>
              <a:defRPr/>
            </a:lvl5pPr>
            <a:lvl6pPr lvl="5" rtl="0">
              <a:spcBef>
                <a:spcPts val="400"/>
              </a:spcBef>
              <a:spcAft>
                <a:spcPts val="0"/>
              </a:spcAft>
              <a:buNone/>
              <a:defRPr/>
            </a:lvl6pPr>
            <a:lvl7pPr lvl="6" rtl="0">
              <a:spcBef>
                <a:spcPts val="400"/>
              </a:spcBef>
              <a:spcAft>
                <a:spcPts val="0"/>
              </a:spcAft>
              <a:buNone/>
              <a:defRPr/>
            </a:lvl7pPr>
            <a:lvl8pPr lvl="7" rtl="0">
              <a:spcBef>
                <a:spcPts val="400"/>
              </a:spcBef>
              <a:spcAft>
                <a:spcPts val="0"/>
              </a:spcAft>
              <a:buNone/>
              <a:defRPr/>
            </a:lvl8pPr>
            <a:lvl9pPr lvl="8" rtl="0">
              <a:spcBef>
                <a:spcPts val="400"/>
              </a:spcBef>
              <a:spcAft>
                <a:spcPts val="0"/>
              </a:spcAft>
              <a:buNone/>
              <a:defRPr/>
            </a:lvl9pPr>
          </a:lstStyle>
          <a:p/>
        </p:txBody>
      </p:sp>
      <p:sp>
        <p:nvSpPr>
          <p:cNvPr id="109" name="Google Shape;109;p33"/>
          <p:cNvSpPr txBox="1"/>
          <p:nvPr>
            <p:ph idx="2" type="body"/>
          </p:nvPr>
        </p:nvSpPr>
        <p:spPr>
          <a:xfrm>
            <a:off x="2560350" y="2971800"/>
            <a:ext cx="4023300" cy="1257300"/>
          </a:xfrm>
          <a:prstGeom prst="rect">
            <a:avLst/>
          </a:prstGeom>
        </p:spPr>
        <p:txBody>
          <a:bodyPr anchorCtr="0" anchor="t" bIns="0" lIns="0" spcFirstLastPara="1" rIns="0" wrap="square" tIns="0"/>
          <a:lstStyle>
            <a:lvl1pPr indent="-330200" lvl="0" marL="457200" rtl="0" algn="ctr">
              <a:spcBef>
                <a:spcPts val="400"/>
              </a:spcBef>
              <a:spcAft>
                <a:spcPts val="0"/>
              </a:spcAft>
              <a:buSzPts val="1600"/>
              <a:buChar char="•"/>
              <a:defRPr/>
            </a:lvl1pPr>
            <a:lvl2pPr indent="-330200" lvl="1" marL="914400" rtl="0" algn="ctr">
              <a:spcBef>
                <a:spcPts val="400"/>
              </a:spcBef>
              <a:spcAft>
                <a:spcPts val="0"/>
              </a:spcAft>
              <a:buSzPts val="1600"/>
              <a:buChar char="–"/>
              <a:defRPr/>
            </a:lvl2pPr>
            <a:lvl3pPr indent="-330200" lvl="2" marL="1371600" rtl="0" algn="ctr">
              <a:spcBef>
                <a:spcPts val="400"/>
              </a:spcBef>
              <a:spcAft>
                <a:spcPts val="0"/>
              </a:spcAft>
              <a:buSzPts val="1600"/>
              <a:buChar char="•"/>
              <a:defRPr/>
            </a:lvl3pPr>
            <a:lvl4pPr indent="-330200" lvl="3" marL="1828800" rtl="0" algn="ctr">
              <a:spcBef>
                <a:spcPts val="400"/>
              </a:spcBef>
              <a:spcAft>
                <a:spcPts val="0"/>
              </a:spcAft>
              <a:buSzPts val="1600"/>
              <a:buChar char="–"/>
              <a:defRPr/>
            </a:lvl4pPr>
            <a:lvl5pPr indent="-330200" lvl="4" marL="2286000" rtl="0" algn="ctr">
              <a:spcBef>
                <a:spcPts val="400"/>
              </a:spcBef>
              <a:spcAft>
                <a:spcPts val="0"/>
              </a:spcAft>
              <a:buSzPts val="1600"/>
              <a:buChar char="»"/>
              <a:defRPr/>
            </a:lvl5pPr>
            <a:lvl6pPr indent="-330200" lvl="5" marL="2743200" rtl="0" algn="ctr">
              <a:spcBef>
                <a:spcPts val="400"/>
              </a:spcBef>
              <a:spcAft>
                <a:spcPts val="0"/>
              </a:spcAft>
              <a:buSzPts val="1600"/>
              <a:buChar char="•"/>
              <a:defRPr/>
            </a:lvl6pPr>
            <a:lvl7pPr indent="-330200" lvl="6" marL="3200400" rtl="0" algn="ctr">
              <a:spcBef>
                <a:spcPts val="400"/>
              </a:spcBef>
              <a:spcAft>
                <a:spcPts val="0"/>
              </a:spcAft>
              <a:buSzPts val="1600"/>
              <a:buChar char="•"/>
              <a:defRPr/>
            </a:lvl7pPr>
            <a:lvl8pPr indent="-330200" lvl="7" marL="3657600" rtl="0" algn="ctr">
              <a:spcBef>
                <a:spcPts val="400"/>
              </a:spcBef>
              <a:spcAft>
                <a:spcPts val="0"/>
              </a:spcAft>
              <a:buSzPts val="1600"/>
              <a:buChar char="•"/>
              <a:defRPr/>
            </a:lvl8pPr>
            <a:lvl9pPr indent="-330200" lvl="8" marL="4114800" rtl="0" algn="ctr">
              <a:spcBef>
                <a:spcPts val="400"/>
              </a:spcBef>
              <a:spcAft>
                <a:spcPts val="0"/>
              </a:spcAft>
              <a:buSzPts val="1600"/>
              <a:buChar char="•"/>
              <a:defRPr/>
            </a:lvl9pPr>
          </a:lstStyle>
          <a:p/>
        </p:txBody>
      </p:sp>
    </p:spTree>
  </p:cSld>
  <p:clrMapOvr>
    <a:masterClrMapping/>
  </p:clrMapOvr>
  <p:extLst>
    <p:ext uri="{DCECCB84-F9BA-43D5-87BE-67443E8EF086}">
      <p15:sldGuideLst>
        <p15:guide id="1" orient="horz" pos="1224">
          <p15:clr>
            <a:srgbClr val="F9AD4C"/>
          </p15:clr>
        </p15:guide>
        <p15:guide id="2" orient="horz" pos="1296">
          <p15:clr>
            <a:srgbClr val="F9AD4C"/>
          </p15:clr>
        </p15:guide>
        <p15:guide id="3" orient="horz" pos="1509">
          <p15:clr>
            <a:srgbClr val="F9AD4C"/>
          </p15:clr>
        </p15:guide>
        <p15:guide id="4" orient="horz" pos="1731">
          <p15:clr>
            <a:srgbClr val="F9AD4C"/>
          </p15:clr>
        </p15:guide>
        <p15:guide id="5" orient="horz" pos="1872">
          <p15:clr>
            <a:srgbClr val="F9AD4C"/>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ean" showMasterSp="0" type="tx">
  <p:cSld name="TITLE_AND_BODY">
    <p:spTree>
      <p:nvGrpSpPr>
        <p:cNvPr id="114" name="Shape 11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Hands-on)" showMasterSp="0">
  <p:cSld name="TITLE_AND_BODY_1">
    <p:bg>
      <p:bgPr>
        <a:solidFill>
          <a:srgbClr val="75C36E"/>
        </a:solidFill>
      </p:bgPr>
    </p:bg>
    <p:spTree>
      <p:nvGrpSpPr>
        <p:cNvPr id="115" name="Shape 115"/>
        <p:cNvGrpSpPr/>
        <p:nvPr/>
      </p:nvGrpSpPr>
      <p:grpSpPr>
        <a:xfrm>
          <a:off x="0" y="0"/>
          <a:ext cx="0" cy="0"/>
          <a:chOff x="0" y="0"/>
          <a:chExt cx="0" cy="0"/>
        </a:xfrm>
      </p:grpSpPr>
      <p:sp>
        <p:nvSpPr>
          <p:cNvPr id="116" name="Google Shape;116;p36"/>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Lecture)" showMasterSp="0">
  <p:cSld name="TITLE_AND_BODY_1_1">
    <p:bg>
      <p:bgPr>
        <a:solidFill>
          <a:srgbClr val="6191C2"/>
        </a:solidFill>
      </p:bgPr>
    </p:bg>
    <p:spTree>
      <p:nvGrpSpPr>
        <p:cNvPr id="117" name="Shape 117"/>
        <p:cNvGrpSpPr/>
        <p:nvPr/>
      </p:nvGrpSpPr>
      <p:grpSpPr>
        <a:xfrm>
          <a:off x="0" y="0"/>
          <a:ext cx="0" cy="0"/>
          <a:chOff x="0" y="0"/>
          <a:chExt cx="0" cy="0"/>
        </a:xfrm>
      </p:grpSpPr>
      <p:sp>
        <p:nvSpPr>
          <p:cNvPr id="118" name="Google Shape;118;p37"/>
          <p:cNvSpPr txBox="1"/>
          <p:nvPr/>
        </p:nvSpPr>
        <p:spPr>
          <a:xfrm>
            <a:off x="502925" y="1028700"/>
            <a:ext cx="53949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Sit with friends</a:t>
            </a:r>
            <a:endParaRPr sz="3600">
              <a:solidFill>
                <a:srgbClr val="FFFFFF"/>
              </a:solidFill>
              <a:latin typeface="Karla"/>
              <a:ea typeface="Karla"/>
              <a:cs typeface="Karla"/>
              <a:sym typeface="Karla"/>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ro">
  <p:cSld name="CUSTOM_2">
    <p:spTree>
      <p:nvGrpSpPr>
        <p:cNvPr id="119" name="Shape 119"/>
        <p:cNvGrpSpPr/>
        <p:nvPr/>
      </p:nvGrpSpPr>
      <p:grpSpPr>
        <a:xfrm>
          <a:off x="0" y="0"/>
          <a:ext cx="0" cy="0"/>
          <a:chOff x="0" y="0"/>
          <a:chExt cx="0" cy="0"/>
        </a:xfrm>
      </p:grpSpPr>
      <p:sp>
        <p:nvSpPr>
          <p:cNvPr id="120" name="Google Shape;120;p38"/>
          <p:cNvSpPr txBox="1"/>
          <p:nvPr>
            <p:ph type="title"/>
          </p:nvPr>
        </p:nvSpPr>
        <p:spPr>
          <a:xfrm>
            <a:off x="457200" y="1035450"/>
            <a:ext cx="82296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with Label">
  <p:cSld name="CUSTOM_1">
    <p:spTree>
      <p:nvGrpSpPr>
        <p:cNvPr id="121" name="Shape 121"/>
        <p:cNvGrpSpPr/>
        <p:nvPr/>
      </p:nvGrpSpPr>
      <p:grpSpPr>
        <a:xfrm>
          <a:off x="0" y="0"/>
          <a:ext cx="0" cy="0"/>
          <a:chOff x="0" y="0"/>
          <a:chExt cx="0" cy="0"/>
        </a:xfrm>
      </p:grpSpPr>
      <p:sp>
        <p:nvSpPr>
          <p:cNvPr id="122" name="Google Shape;122;p39"/>
          <p:cNvSpPr txBox="1"/>
          <p:nvPr>
            <p:ph idx="1" type="body"/>
          </p:nvPr>
        </p:nvSpPr>
        <p:spPr>
          <a:xfrm>
            <a:off x="502925" y="4462125"/>
            <a:ext cx="5394900" cy="228900"/>
          </a:xfrm>
          <a:prstGeom prst="rect">
            <a:avLst/>
          </a:prstGeom>
        </p:spPr>
        <p:txBody>
          <a:bodyPr anchorCtr="0" anchor="ctr" bIns="0" lIns="0" spcFirstLastPara="1" rIns="0" wrap="square" tIns="0"/>
          <a:lstStyle>
            <a:lvl1pPr indent="-304800" lvl="0" marL="457200" rtl="0">
              <a:spcBef>
                <a:spcPts val="40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0"/>
              </a:spcAft>
              <a:buSzPts val="1200"/>
              <a:buChar char="•"/>
              <a:defRPr sz="12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p:cSld name="Content">
    <p:spTree>
      <p:nvGrpSpPr>
        <p:cNvPr id="123" name="Shape 123"/>
        <p:cNvGrpSpPr/>
        <p:nvPr/>
      </p:nvGrpSpPr>
      <p:grpSpPr>
        <a:xfrm>
          <a:off x="0" y="0"/>
          <a:ext cx="0" cy="0"/>
          <a:chOff x="0" y="0"/>
          <a:chExt cx="0" cy="0"/>
        </a:xfrm>
      </p:grpSpPr>
      <p:sp>
        <p:nvSpPr>
          <p:cNvPr id="124" name="Google Shape;124;p40"/>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
        <p:nvSpPr>
          <p:cNvPr id="125" name="Google Shape;125;p40"/>
          <p:cNvSpPr txBox="1"/>
          <p:nvPr>
            <p:ph idx="1" type="body"/>
          </p:nvPr>
        </p:nvSpPr>
        <p:spPr>
          <a:xfrm>
            <a:off x="457200" y="1028700"/>
            <a:ext cx="8229600" cy="3200400"/>
          </a:xfrm>
          <a:prstGeom prst="rect">
            <a:avLst/>
          </a:prstGeom>
          <a:noFill/>
          <a:ln>
            <a:noFill/>
          </a:ln>
        </p:spPr>
        <p:txBody>
          <a:bodyPr anchorCtr="0" anchor="ctr"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Char char="•"/>
              <a:defRPr i="0" sz="1600" u="none" cap="none" strike="noStrike">
                <a:solidFill>
                  <a:srgbClr val="535353"/>
                </a:solidFill>
              </a:defRPr>
            </a:lvl1pPr>
            <a:lvl2pPr indent="-330200" lvl="1" marL="914400" marR="0" rtl="0" algn="l">
              <a:lnSpc>
                <a:spcPct val="115000"/>
              </a:lnSpc>
              <a:spcBef>
                <a:spcPts val="400"/>
              </a:spcBef>
              <a:spcAft>
                <a:spcPts val="0"/>
              </a:spcAft>
              <a:buClr>
                <a:srgbClr val="535353"/>
              </a:buClr>
              <a:buSzPts val="1600"/>
              <a:buChar char="–"/>
              <a:defRPr i="0" sz="1600" u="none" cap="none" strike="noStrike">
                <a:solidFill>
                  <a:srgbClr val="535353"/>
                </a:solidFill>
              </a:defRPr>
            </a:lvl2pPr>
            <a:lvl3pPr indent="-330200" lvl="2" marL="1371600" marR="0" rtl="0" algn="l">
              <a:lnSpc>
                <a:spcPct val="115000"/>
              </a:lnSpc>
              <a:spcBef>
                <a:spcPts val="400"/>
              </a:spcBef>
              <a:spcAft>
                <a:spcPts val="0"/>
              </a:spcAft>
              <a:buClr>
                <a:srgbClr val="535353"/>
              </a:buClr>
              <a:buSzPts val="1600"/>
              <a:buChar char="•"/>
              <a:defRPr i="0" sz="1600" u="none" cap="none" strike="noStrike">
                <a:solidFill>
                  <a:srgbClr val="535353"/>
                </a:solidFill>
              </a:defRPr>
            </a:lvl3pPr>
            <a:lvl4pPr indent="-330200" lvl="3" marL="1828800" marR="0" rtl="0" algn="l">
              <a:lnSpc>
                <a:spcPct val="115000"/>
              </a:lnSpc>
              <a:spcBef>
                <a:spcPts val="400"/>
              </a:spcBef>
              <a:spcAft>
                <a:spcPts val="0"/>
              </a:spcAft>
              <a:buClr>
                <a:srgbClr val="535353"/>
              </a:buClr>
              <a:buSzPts val="1600"/>
              <a:buChar char="–"/>
              <a:defRPr i="0" sz="1600" u="none" cap="none" strike="noStrike">
                <a:solidFill>
                  <a:srgbClr val="535353"/>
                </a:solidFill>
              </a:defRPr>
            </a:lvl4pPr>
            <a:lvl5pPr indent="-330200" lvl="4" marL="2286000" marR="0" rtl="0" algn="l">
              <a:lnSpc>
                <a:spcPct val="115000"/>
              </a:lnSpc>
              <a:spcBef>
                <a:spcPts val="400"/>
              </a:spcBef>
              <a:spcAft>
                <a:spcPts val="0"/>
              </a:spcAft>
              <a:buClr>
                <a:srgbClr val="535353"/>
              </a:buClr>
              <a:buSzPts val="1600"/>
              <a:buChar char="»"/>
              <a:defRPr i="0" sz="1600" u="none" cap="none" strike="noStrike">
                <a:solidFill>
                  <a:srgbClr val="535353"/>
                </a:solidFill>
              </a:defRPr>
            </a:lvl5pPr>
            <a:lvl6pPr indent="-330200" lvl="5" marL="2743200" marR="0" rtl="0" algn="l">
              <a:lnSpc>
                <a:spcPct val="115000"/>
              </a:lnSpc>
              <a:spcBef>
                <a:spcPts val="400"/>
              </a:spcBef>
              <a:spcAft>
                <a:spcPts val="0"/>
              </a:spcAft>
              <a:buClr>
                <a:srgbClr val="535353"/>
              </a:buClr>
              <a:buSzPts val="1600"/>
              <a:buChar char="•"/>
              <a:defRPr i="0" sz="1600" u="none" cap="none" strike="noStrike">
                <a:solidFill>
                  <a:srgbClr val="535353"/>
                </a:solidFill>
              </a:defRPr>
            </a:lvl6pPr>
            <a:lvl7pPr indent="-330200" lvl="6" marL="3200400" marR="0" rtl="0" algn="l">
              <a:lnSpc>
                <a:spcPct val="115000"/>
              </a:lnSpc>
              <a:spcBef>
                <a:spcPts val="400"/>
              </a:spcBef>
              <a:spcAft>
                <a:spcPts val="0"/>
              </a:spcAft>
              <a:buClr>
                <a:srgbClr val="535353"/>
              </a:buClr>
              <a:buSzPts val="1600"/>
              <a:buChar char="•"/>
              <a:defRPr i="0" sz="1600" u="none" cap="none" strike="noStrike">
                <a:solidFill>
                  <a:srgbClr val="535353"/>
                </a:solidFill>
              </a:defRPr>
            </a:lvl7pPr>
            <a:lvl8pPr indent="-330200" lvl="7" marL="3657600" marR="0" rtl="0" algn="l">
              <a:lnSpc>
                <a:spcPct val="115000"/>
              </a:lnSpc>
              <a:spcBef>
                <a:spcPts val="400"/>
              </a:spcBef>
              <a:spcAft>
                <a:spcPts val="0"/>
              </a:spcAft>
              <a:buClr>
                <a:srgbClr val="535353"/>
              </a:buClr>
              <a:buSzPts val="1600"/>
              <a:buChar char="•"/>
              <a:defRPr i="0" sz="1600" u="none" cap="none" strike="noStrike">
                <a:solidFill>
                  <a:srgbClr val="535353"/>
                </a:solidFill>
              </a:defRPr>
            </a:lvl8pPr>
            <a:lvl9pPr indent="-330200" lvl="8" marL="4114800" marR="0" rtl="0" algn="l">
              <a:lnSpc>
                <a:spcPct val="115000"/>
              </a:lnSpc>
              <a:spcBef>
                <a:spcPts val="400"/>
              </a:spcBef>
              <a:spcAft>
                <a:spcPts val="0"/>
              </a:spcAft>
              <a:buClr>
                <a:srgbClr val="535353"/>
              </a:buClr>
              <a:buSzPts val="1600"/>
              <a:buChar char="•"/>
              <a:defRPr i="0" sz="1600" u="none" cap="none" strike="noStrike">
                <a:solidFill>
                  <a:srgbClr val="535353"/>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ing Only">
  <p:cSld name="Content_1">
    <p:spTree>
      <p:nvGrpSpPr>
        <p:cNvPr id="126" name="Shape 126"/>
        <p:cNvGrpSpPr/>
        <p:nvPr/>
      </p:nvGrpSpPr>
      <p:grpSpPr>
        <a:xfrm>
          <a:off x="0" y="0"/>
          <a:ext cx="0" cy="0"/>
          <a:chOff x="0" y="0"/>
          <a:chExt cx="0" cy="0"/>
        </a:xfrm>
      </p:grpSpPr>
      <p:sp>
        <p:nvSpPr>
          <p:cNvPr id="127" name="Google Shape;127;p41"/>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Design)" showMasterSp="0">
  <p:cSld name="Opening">
    <p:spTree>
      <p:nvGrpSpPr>
        <p:cNvPr id="128" name="Shape 128"/>
        <p:cNvGrpSpPr/>
        <p:nvPr/>
      </p:nvGrpSpPr>
      <p:grpSpPr>
        <a:xfrm>
          <a:off x="0" y="0"/>
          <a:ext cx="0" cy="0"/>
          <a:chOff x="0" y="0"/>
          <a:chExt cx="0" cy="0"/>
        </a:xfrm>
      </p:grpSpPr>
      <p:cxnSp>
        <p:nvCxnSpPr>
          <p:cNvPr id="129" name="Google Shape;129;p42"/>
          <p:cNvCxnSpPr/>
          <p:nvPr/>
        </p:nvCxnSpPr>
        <p:spPr>
          <a:xfrm>
            <a:off x="914389" y="2286006"/>
            <a:ext cx="2625900" cy="0"/>
          </a:xfrm>
          <a:prstGeom prst="straightConnector1">
            <a:avLst/>
          </a:prstGeom>
          <a:noFill/>
          <a:ln cap="flat" cmpd="sng" w="25400">
            <a:solidFill>
              <a:srgbClr val="75C36E"/>
            </a:solidFill>
            <a:prstDash val="solid"/>
            <a:bevel/>
            <a:headEnd len="sm" w="sm" type="none"/>
            <a:tailEnd len="sm" w="sm" type="none"/>
          </a:ln>
        </p:spPr>
      </p:cxnSp>
      <p:sp>
        <p:nvSpPr>
          <p:cNvPr id="130" name="Google Shape;130;p42"/>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75C36E"/>
              </a:buClr>
              <a:buSzPts val="3000"/>
              <a:buNone/>
              <a:defRPr i="0" sz="3000" u="none" cap="none" strike="noStrike">
                <a:solidFill>
                  <a:srgbClr val="75C36E"/>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131" name="Google Shape;131;p42"/>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Programming)" showMasterSp="0">
  <p:cSld name="Opening_1">
    <p:spTree>
      <p:nvGrpSpPr>
        <p:cNvPr id="132" name="Shape 132"/>
        <p:cNvGrpSpPr/>
        <p:nvPr/>
      </p:nvGrpSpPr>
      <p:grpSpPr>
        <a:xfrm>
          <a:off x="0" y="0"/>
          <a:ext cx="0" cy="0"/>
          <a:chOff x="0" y="0"/>
          <a:chExt cx="0" cy="0"/>
        </a:xfrm>
      </p:grpSpPr>
      <p:cxnSp>
        <p:nvCxnSpPr>
          <p:cNvPr id="133" name="Google Shape;133;p43"/>
          <p:cNvCxnSpPr/>
          <p:nvPr/>
        </p:nvCxnSpPr>
        <p:spPr>
          <a:xfrm>
            <a:off x="914389" y="2286006"/>
            <a:ext cx="2625900" cy="0"/>
          </a:xfrm>
          <a:prstGeom prst="straightConnector1">
            <a:avLst/>
          </a:prstGeom>
          <a:noFill/>
          <a:ln cap="flat" cmpd="sng" w="25400">
            <a:solidFill>
              <a:srgbClr val="6191C2"/>
            </a:solidFill>
            <a:prstDash val="solid"/>
            <a:bevel/>
            <a:headEnd len="sm" w="sm" type="none"/>
            <a:tailEnd len="sm" w="sm" type="none"/>
          </a:ln>
        </p:spPr>
      </p:cxnSp>
      <p:sp>
        <p:nvSpPr>
          <p:cNvPr id="134" name="Google Shape;134;p43"/>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6191C2"/>
              </a:buClr>
              <a:buSzPts val="3000"/>
              <a:buNone/>
              <a:defRPr i="0" sz="3000" u="none" cap="none" strike="noStrike">
                <a:solidFill>
                  <a:srgbClr val="6191C2"/>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135" name="Google Shape;135;p43"/>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eaker">
  <p:cSld name="CUSTOM">
    <p:spTree>
      <p:nvGrpSpPr>
        <p:cNvPr id="136" name="Shape 136"/>
        <p:cNvGrpSpPr/>
        <p:nvPr/>
      </p:nvGrpSpPr>
      <p:grpSpPr>
        <a:xfrm>
          <a:off x="0" y="0"/>
          <a:ext cx="0" cy="0"/>
          <a:chOff x="0" y="0"/>
          <a:chExt cx="0" cy="0"/>
        </a:xfrm>
      </p:grpSpPr>
      <p:cxnSp>
        <p:nvCxnSpPr>
          <p:cNvPr id="137" name="Google Shape;137;p44"/>
          <p:cNvCxnSpPr/>
          <p:nvPr/>
        </p:nvCxnSpPr>
        <p:spPr>
          <a:xfrm>
            <a:off x="2560359" y="2855414"/>
            <a:ext cx="4025400" cy="0"/>
          </a:xfrm>
          <a:prstGeom prst="straightConnector1">
            <a:avLst/>
          </a:prstGeom>
          <a:noFill/>
          <a:ln cap="flat" cmpd="sng" w="25400">
            <a:solidFill>
              <a:srgbClr val="75C36E"/>
            </a:solidFill>
            <a:prstDash val="solid"/>
            <a:bevel/>
            <a:headEnd len="sm" w="sm" type="none"/>
            <a:tailEnd len="sm" w="sm" type="none"/>
          </a:ln>
        </p:spPr>
      </p:cxnSp>
      <p:sp>
        <p:nvSpPr>
          <p:cNvPr id="138" name="Google Shape;138;p44"/>
          <p:cNvSpPr txBox="1"/>
          <p:nvPr>
            <p:ph type="title"/>
          </p:nvPr>
        </p:nvSpPr>
        <p:spPr>
          <a:xfrm>
            <a:off x="2560350" y="2057400"/>
            <a:ext cx="4023300" cy="338400"/>
          </a:xfrm>
          <a:prstGeom prst="rect">
            <a:avLst/>
          </a:prstGeom>
        </p:spPr>
        <p:txBody>
          <a:bodyPr anchorCtr="0" anchor="ctr" bIns="0" lIns="0" spcFirstLastPara="1" rIns="0" wrap="square" tIns="0"/>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139" name="Google Shape;139;p44"/>
          <p:cNvSpPr txBox="1"/>
          <p:nvPr>
            <p:ph idx="1" type="subTitle"/>
          </p:nvPr>
        </p:nvSpPr>
        <p:spPr>
          <a:xfrm>
            <a:off x="2558350" y="2395725"/>
            <a:ext cx="4025400" cy="352200"/>
          </a:xfrm>
          <a:prstGeom prst="rect">
            <a:avLst/>
          </a:prstGeom>
        </p:spPr>
        <p:txBody>
          <a:bodyPr anchorCtr="0" anchor="ctr" bIns="0" lIns="0" spcFirstLastPara="1" rIns="0" wrap="square" tIns="0"/>
          <a:lstStyle>
            <a:lvl1pPr lvl="0" rtl="0" algn="ctr">
              <a:spcBef>
                <a:spcPts val="400"/>
              </a:spcBef>
              <a:spcAft>
                <a:spcPts val="0"/>
              </a:spcAft>
              <a:buNone/>
              <a:defRPr sz="1800"/>
            </a:lvl1pPr>
            <a:lvl2pPr lvl="1" rtl="0">
              <a:spcBef>
                <a:spcPts val="400"/>
              </a:spcBef>
              <a:spcAft>
                <a:spcPts val="0"/>
              </a:spcAft>
              <a:buNone/>
              <a:defRPr/>
            </a:lvl2pPr>
            <a:lvl3pPr lvl="2" rtl="0">
              <a:spcBef>
                <a:spcPts val="400"/>
              </a:spcBef>
              <a:spcAft>
                <a:spcPts val="0"/>
              </a:spcAft>
              <a:buNone/>
              <a:defRPr/>
            </a:lvl3pPr>
            <a:lvl4pPr lvl="3" rtl="0">
              <a:spcBef>
                <a:spcPts val="400"/>
              </a:spcBef>
              <a:spcAft>
                <a:spcPts val="0"/>
              </a:spcAft>
              <a:buNone/>
              <a:defRPr/>
            </a:lvl4pPr>
            <a:lvl5pPr lvl="4" rtl="0">
              <a:spcBef>
                <a:spcPts val="400"/>
              </a:spcBef>
              <a:spcAft>
                <a:spcPts val="0"/>
              </a:spcAft>
              <a:buNone/>
              <a:defRPr/>
            </a:lvl5pPr>
            <a:lvl6pPr lvl="5" rtl="0">
              <a:spcBef>
                <a:spcPts val="400"/>
              </a:spcBef>
              <a:spcAft>
                <a:spcPts val="0"/>
              </a:spcAft>
              <a:buNone/>
              <a:defRPr/>
            </a:lvl6pPr>
            <a:lvl7pPr lvl="6" rtl="0">
              <a:spcBef>
                <a:spcPts val="400"/>
              </a:spcBef>
              <a:spcAft>
                <a:spcPts val="0"/>
              </a:spcAft>
              <a:buNone/>
              <a:defRPr/>
            </a:lvl7pPr>
            <a:lvl8pPr lvl="7" rtl="0">
              <a:spcBef>
                <a:spcPts val="400"/>
              </a:spcBef>
              <a:spcAft>
                <a:spcPts val="0"/>
              </a:spcAft>
              <a:buNone/>
              <a:defRPr/>
            </a:lvl8pPr>
            <a:lvl9pPr lvl="8" rtl="0">
              <a:spcBef>
                <a:spcPts val="400"/>
              </a:spcBef>
              <a:spcAft>
                <a:spcPts val="0"/>
              </a:spcAft>
              <a:buNone/>
              <a:defRPr/>
            </a:lvl9pPr>
          </a:lstStyle>
          <a:p/>
        </p:txBody>
      </p:sp>
      <p:sp>
        <p:nvSpPr>
          <p:cNvPr id="140" name="Google Shape;140;p44"/>
          <p:cNvSpPr txBox="1"/>
          <p:nvPr>
            <p:ph idx="2" type="body"/>
          </p:nvPr>
        </p:nvSpPr>
        <p:spPr>
          <a:xfrm>
            <a:off x="2560350" y="2971800"/>
            <a:ext cx="4023300" cy="1257300"/>
          </a:xfrm>
          <a:prstGeom prst="rect">
            <a:avLst/>
          </a:prstGeom>
        </p:spPr>
        <p:txBody>
          <a:bodyPr anchorCtr="0" anchor="t" bIns="0" lIns="0" spcFirstLastPara="1" rIns="0" wrap="square" tIns="0"/>
          <a:lstStyle>
            <a:lvl1pPr indent="-330200" lvl="0" marL="457200" rtl="0" algn="ctr">
              <a:spcBef>
                <a:spcPts val="400"/>
              </a:spcBef>
              <a:spcAft>
                <a:spcPts val="0"/>
              </a:spcAft>
              <a:buSzPts val="1600"/>
              <a:buChar char="•"/>
              <a:defRPr/>
            </a:lvl1pPr>
            <a:lvl2pPr indent="-330200" lvl="1" marL="914400" rtl="0" algn="ctr">
              <a:spcBef>
                <a:spcPts val="400"/>
              </a:spcBef>
              <a:spcAft>
                <a:spcPts val="0"/>
              </a:spcAft>
              <a:buSzPts val="1600"/>
              <a:buChar char="–"/>
              <a:defRPr/>
            </a:lvl2pPr>
            <a:lvl3pPr indent="-330200" lvl="2" marL="1371600" rtl="0" algn="ctr">
              <a:spcBef>
                <a:spcPts val="400"/>
              </a:spcBef>
              <a:spcAft>
                <a:spcPts val="0"/>
              </a:spcAft>
              <a:buSzPts val="1600"/>
              <a:buChar char="•"/>
              <a:defRPr/>
            </a:lvl3pPr>
            <a:lvl4pPr indent="-330200" lvl="3" marL="1828800" rtl="0" algn="ctr">
              <a:spcBef>
                <a:spcPts val="400"/>
              </a:spcBef>
              <a:spcAft>
                <a:spcPts val="0"/>
              </a:spcAft>
              <a:buSzPts val="1600"/>
              <a:buChar char="–"/>
              <a:defRPr/>
            </a:lvl4pPr>
            <a:lvl5pPr indent="-330200" lvl="4" marL="2286000" rtl="0" algn="ctr">
              <a:spcBef>
                <a:spcPts val="400"/>
              </a:spcBef>
              <a:spcAft>
                <a:spcPts val="0"/>
              </a:spcAft>
              <a:buSzPts val="1600"/>
              <a:buChar char="»"/>
              <a:defRPr/>
            </a:lvl5pPr>
            <a:lvl6pPr indent="-330200" lvl="5" marL="2743200" rtl="0" algn="ctr">
              <a:spcBef>
                <a:spcPts val="400"/>
              </a:spcBef>
              <a:spcAft>
                <a:spcPts val="0"/>
              </a:spcAft>
              <a:buSzPts val="1600"/>
              <a:buChar char="•"/>
              <a:defRPr/>
            </a:lvl6pPr>
            <a:lvl7pPr indent="-330200" lvl="6" marL="3200400" rtl="0" algn="ctr">
              <a:spcBef>
                <a:spcPts val="400"/>
              </a:spcBef>
              <a:spcAft>
                <a:spcPts val="0"/>
              </a:spcAft>
              <a:buSzPts val="1600"/>
              <a:buChar char="•"/>
              <a:defRPr/>
            </a:lvl7pPr>
            <a:lvl8pPr indent="-330200" lvl="7" marL="3657600" rtl="0" algn="ctr">
              <a:spcBef>
                <a:spcPts val="400"/>
              </a:spcBef>
              <a:spcAft>
                <a:spcPts val="0"/>
              </a:spcAft>
              <a:buSzPts val="1600"/>
              <a:buChar char="•"/>
              <a:defRPr/>
            </a:lvl8pPr>
            <a:lvl9pPr indent="-330200" lvl="8" marL="4114800" rtl="0" algn="ctr">
              <a:spcBef>
                <a:spcPts val="400"/>
              </a:spcBef>
              <a:spcAft>
                <a:spcPts val="0"/>
              </a:spcAft>
              <a:buSzPts val="1600"/>
              <a:buChar char="•"/>
              <a:defRPr/>
            </a:lvl9pPr>
          </a:lstStyle>
          <a:p/>
        </p:txBody>
      </p:sp>
    </p:spTree>
  </p:cSld>
  <p:clrMapOvr>
    <a:masterClrMapping/>
  </p:clrMapOvr>
  <p:extLst>
    <p:ext uri="{DCECCB84-F9BA-43D5-87BE-67443E8EF086}">
      <p15:sldGuideLst>
        <p15:guide id="1" orient="horz" pos="1224">
          <p15:clr>
            <a:srgbClr val="F9AD4C"/>
          </p15:clr>
        </p15:guide>
        <p15:guide id="2" orient="horz" pos="1296">
          <p15:clr>
            <a:srgbClr val="F9AD4C"/>
          </p15:clr>
        </p15:guide>
        <p15:guide id="3" orient="horz" pos="1509">
          <p15:clr>
            <a:srgbClr val="F9AD4C"/>
          </p15:clr>
        </p15:guide>
        <p15:guide id="4" orient="horz" pos="1731">
          <p15:clr>
            <a:srgbClr val="F9AD4C"/>
          </p15:clr>
        </p15:guide>
        <p15:guide id="5" orient="horz" pos="1872">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5.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2.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10" Type="http://schemas.openxmlformats.org/officeDocument/2006/relationships/theme" Target="../theme/theme1.xml"/><Relationship Id="rId9" Type="http://schemas.openxmlformats.org/officeDocument/2006/relationships/slideLayout" Target="../slideLayouts/slideLayout30.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11" Type="http://schemas.openxmlformats.org/officeDocument/2006/relationships/theme" Target="../theme/theme4.xml"/><Relationship Id="rId10" Type="http://schemas.openxmlformats.org/officeDocument/2006/relationships/slideLayout" Target="../slideLayouts/slideLayout40.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nSpc>
                <a:spcPct val="100000"/>
              </a:lnSpc>
              <a:spcBef>
                <a:spcPts val="0"/>
              </a:spcBef>
              <a:spcAft>
                <a:spcPts val="0"/>
              </a:spcAft>
              <a:buClr>
                <a:srgbClr val="535353"/>
              </a:buClr>
              <a:buSzPts val="2400"/>
              <a:buFont typeface="Karla"/>
              <a:buNone/>
              <a:defRPr b="1" i="0" sz="2400" u="none" cap="none" strike="noStrike">
                <a:solidFill>
                  <a:srgbClr val="535353"/>
                </a:solidFill>
                <a:latin typeface="Karla"/>
                <a:ea typeface="Karla"/>
                <a:cs typeface="Karla"/>
                <a:sym typeface="Karla"/>
              </a:defRPr>
            </a:lvl1pPr>
            <a:lvl2pPr indent="0" lvl="1"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2pPr>
            <a:lvl3pPr indent="0" lvl="2"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3pPr>
            <a:lvl4pPr indent="0" lvl="3"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4pPr>
            <a:lvl5pPr indent="0" lvl="4"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5pPr>
            <a:lvl6pPr indent="0" lvl="5"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6pPr>
            <a:lvl7pPr indent="0" lvl="6"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7pPr>
            <a:lvl8pPr indent="0" lvl="7"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8pPr>
            <a:lvl9pPr indent="0" lvl="8"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9pPr>
          </a:lstStyle>
          <a:p/>
        </p:txBody>
      </p:sp>
      <p:sp>
        <p:nvSpPr>
          <p:cNvPr id="52" name="Google Shape;52;p13"/>
          <p:cNvSpPr txBox="1"/>
          <p:nvPr>
            <p:ph idx="1" type="body"/>
          </p:nvPr>
        </p:nvSpPr>
        <p:spPr>
          <a:xfrm>
            <a:off x="457200" y="1028700"/>
            <a:ext cx="8229600" cy="3200400"/>
          </a:xfrm>
          <a:prstGeom prst="rect">
            <a:avLst/>
          </a:prstGeom>
          <a:noFill/>
          <a:ln>
            <a:noFill/>
          </a:ln>
        </p:spPr>
        <p:txBody>
          <a:bodyPr anchorCtr="0" anchor="t"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1pPr>
            <a:lvl2pPr indent="-330200" lvl="1" marL="914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2pPr>
            <a:lvl3pPr indent="-330200" lvl="2" marL="1371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3pPr>
            <a:lvl4pPr indent="-330200" lvl="3" marL="1828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4pPr>
            <a:lvl5pPr indent="-330200" lvl="4" marL="22860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5pPr>
            <a:lvl6pPr indent="-330200" lvl="5" marL="2743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6pPr>
            <a:lvl7pPr indent="-330200" lvl="6" marL="3200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7pPr>
            <a:lvl8pPr indent="-330200" lvl="7" marL="3657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8pPr>
            <a:lvl9pPr indent="-330200" lvl="8" marL="4114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9pPr>
          </a:lstStyle>
          <a:p/>
        </p:txBody>
      </p:sp>
      <p:sp>
        <p:nvSpPr>
          <p:cNvPr id="53" name="Google Shape;53;p13"/>
          <p:cNvSpPr/>
          <p:nvPr/>
        </p:nvSpPr>
        <p:spPr>
          <a:xfrm>
            <a:off x="5989375" y="4462275"/>
            <a:ext cx="2651700" cy="2289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75C36E"/>
              </a:buClr>
              <a:buFont typeface="Helvetica Neue"/>
              <a:buNone/>
            </a:pPr>
            <a:r>
              <a:rPr b="1" lang="en" sz="1200">
                <a:solidFill>
                  <a:srgbClr val="CCCCCC"/>
                </a:solidFill>
                <a:latin typeface="Karla"/>
                <a:ea typeface="Karla"/>
                <a:cs typeface="Karla"/>
                <a:sym typeface="Karla"/>
              </a:rPr>
              <a:t>Web Design DeCal  </a:t>
            </a:r>
            <a:r>
              <a:rPr lang="en" sz="1200">
                <a:solidFill>
                  <a:srgbClr val="CCCCCC"/>
                </a:solidFill>
                <a:latin typeface="Karla"/>
                <a:ea typeface="Karla"/>
                <a:cs typeface="Karla"/>
                <a:sym typeface="Karla"/>
              </a:rPr>
              <a:t>Spring 2019</a:t>
            </a:r>
            <a:endParaRPr sz="1200">
              <a:solidFill>
                <a:srgbClr val="CCCCCC"/>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transition>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9900FF"/>
          </p15:clr>
        </p15:guide>
        <p15:guide id="2" pos="5472">
          <p15:clr>
            <a:srgbClr val="9900FF"/>
          </p15:clr>
        </p15:guide>
        <p15:guide id="3" orient="horz" pos="288">
          <p15:clr>
            <a:srgbClr val="9900FF"/>
          </p15:clr>
        </p15:guide>
        <p15:guide id="4" orient="horz" pos="2955">
          <p15:clr>
            <a:srgbClr val="9900FF"/>
          </p15:clr>
        </p15:guide>
        <p15:guide id="5" orient="horz" pos="2811">
          <p15:clr>
            <a:srgbClr val="F06B4A"/>
          </p15:clr>
        </p15:guide>
        <p15:guide id="6" orient="horz" pos="576">
          <p15:clr>
            <a:srgbClr val="F06B4A"/>
          </p15:clr>
        </p15:guide>
        <p15:guide id="7" orient="horz" pos="648">
          <p15:clr>
            <a:srgbClr val="F06B4A"/>
          </p15:clr>
        </p15:guide>
        <p15:guide id="8" pos="2909">
          <p15:clr>
            <a:srgbClr val="F06B4A"/>
          </p15:clr>
        </p15:guide>
        <p15:guide id="9" pos="1613">
          <p15:clr>
            <a:srgbClr val="F06B4A"/>
          </p15:clr>
        </p15:guide>
        <p15:guide id="10" pos="4147">
          <p15:clr>
            <a:srgbClr val="F06B4A"/>
          </p15:clr>
        </p15:guide>
        <p15:guide id="11" pos="2851">
          <p15:clr>
            <a:srgbClr val="F06B4A"/>
          </p15:clr>
        </p15:guide>
        <p15:guide id="12" pos="1555">
          <p15:clr>
            <a:srgbClr val="F06B4A"/>
          </p15:clr>
        </p15:guide>
        <p15:guide id="13" pos="4205">
          <p15:clr>
            <a:srgbClr val="F06B4A"/>
          </p15:clr>
        </p15:guide>
        <p15:guide id="14" orient="horz" pos="2664">
          <p15:clr>
            <a:srgbClr val="F06B4A"/>
          </p15:clr>
        </p15:guide>
        <p15:guide id="15" pos="317">
          <p15:clr>
            <a:srgbClr val="F06B4A"/>
          </p15:clr>
        </p15:guide>
        <p15:guide id="16" pos="5443">
          <p15:clr>
            <a:srgbClr val="F06B4A"/>
          </p15:clr>
        </p15:guide>
        <p15:guide id="17" pos="1987">
          <p15:clr>
            <a:srgbClr val="F06B4A"/>
          </p15:clr>
        </p15:guide>
        <p15:guide id="18" pos="2043">
          <p15:clr>
            <a:srgbClr val="F06B4A"/>
          </p15:clr>
        </p15:guide>
        <p15:guide id="19" pos="3715">
          <p15:clr>
            <a:srgbClr val="F06B4A"/>
          </p15:clr>
        </p15:guide>
        <p15:guide id="20" pos="3773">
          <p15:clr>
            <a:srgbClr val="F06B4A"/>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81" name="Shape 81"/>
        <p:cNvGrpSpPr/>
        <p:nvPr/>
      </p:nvGrpSpPr>
      <p:grpSpPr>
        <a:xfrm>
          <a:off x="0" y="0"/>
          <a:ext cx="0" cy="0"/>
          <a:chOff x="0" y="0"/>
          <a:chExt cx="0" cy="0"/>
        </a:xfrm>
      </p:grpSpPr>
      <p:sp>
        <p:nvSpPr>
          <p:cNvPr id="82" name="Google Shape;82;p24"/>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nSpc>
                <a:spcPct val="100000"/>
              </a:lnSpc>
              <a:spcBef>
                <a:spcPts val="0"/>
              </a:spcBef>
              <a:spcAft>
                <a:spcPts val="0"/>
              </a:spcAft>
              <a:buClr>
                <a:srgbClr val="535353"/>
              </a:buClr>
              <a:buSzPts val="2400"/>
              <a:buFont typeface="Karla"/>
              <a:buNone/>
              <a:defRPr b="1" i="0" sz="2400" u="none" cap="none" strike="noStrike">
                <a:solidFill>
                  <a:srgbClr val="535353"/>
                </a:solidFill>
                <a:latin typeface="Karla"/>
                <a:ea typeface="Karla"/>
                <a:cs typeface="Karla"/>
                <a:sym typeface="Karla"/>
              </a:defRPr>
            </a:lvl1pPr>
            <a:lvl2pPr indent="0" lvl="1"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2pPr>
            <a:lvl3pPr indent="0" lvl="2"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3pPr>
            <a:lvl4pPr indent="0" lvl="3"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4pPr>
            <a:lvl5pPr indent="0" lvl="4"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5pPr>
            <a:lvl6pPr indent="0" lvl="5"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6pPr>
            <a:lvl7pPr indent="0" lvl="6"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7pPr>
            <a:lvl8pPr indent="0" lvl="7"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8pPr>
            <a:lvl9pPr indent="0" lvl="8"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9pPr>
          </a:lstStyle>
          <a:p/>
        </p:txBody>
      </p:sp>
      <p:sp>
        <p:nvSpPr>
          <p:cNvPr id="83" name="Google Shape;83;p24"/>
          <p:cNvSpPr txBox="1"/>
          <p:nvPr>
            <p:ph idx="1" type="body"/>
          </p:nvPr>
        </p:nvSpPr>
        <p:spPr>
          <a:xfrm>
            <a:off x="457200" y="1028700"/>
            <a:ext cx="8229600" cy="3200400"/>
          </a:xfrm>
          <a:prstGeom prst="rect">
            <a:avLst/>
          </a:prstGeom>
          <a:noFill/>
          <a:ln>
            <a:noFill/>
          </a:ln>
        </p:spPr>
        <p:txBody>
          <a:bodyPr anchorCtr="0" anchor="t"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1pPr>
            <a:lvl2pPr indent="-330200" lvl="1" marL="914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2pPr>
            <a:lvl3pPr indent="-330200" lvl="2" marL="1371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3pPr>
            <a:lvl4pPr indent="-330200" lvl="3" marL="1828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4pPr>
            <a:lvl5pPr indent="-330200" lvl="4" marL="22860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5pPr>
            <a:lvl6pPr indent="-330200" lvl="5" marL="2743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6pPr>
            <a:lvl7pPr indent="-330200" lvl="6" marL="3200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7pPr>
            <a:lvl8pPr indent="-330200" lvl="7" marL="3657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8pPr>
            <a:lvl9pPr indent="-330200" lvl="8" marL="4114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9pPr>
          </a:lstStyle>
          <a:p/>
        </p:txBody>
      </p:sp>
      <p:sp>
        <p:nvSpPr>
          <p:cNvPr id="84" name="Google Shape;84;p24"/>
          <p:cNvSpPr/>
          <p:nvPr/>
        </p:nvSpPr>
        <p:spPr>
          <a:xfrm>
            <a:off x="5989375" y="4462275"/>
            <a:ext cx="2651700" cy="2289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75C36E"/>
              </a:buClr>
              <a:buFont typeface="Helvetica Neue"/>
              <a:buNone/>
            </a:pPr>
            <a:r>
              <a:rPr b="1" lang="en" sz="1200">
                <a:solidFill>
                  <a:srgbClr val="CCCCCC"/>
                </a:solidFill>
                <a:latin typeface="Karla"/>
                <a:ea typeface="Karla"/>
                <a:cs typeface="Karla"/>
                <a:sym typeface="Karla"/>
              </a:rPr>
              <a:t>Web Design DeCal  </a:t>
            </a:r>
            <a:r>
              <a:rPr lang="en" sz="1200">
                <a:solidFill>
                  <a:srgbClr val="CCCCCC"/>
                </a:solidFill>
                <a:latin typeface="Karla"/>
                <a:ea typeface="Karla"/>
                <a:cs typeface="Karla"/>
                <a:sym typeface="Karla"/>
              </a:rPr>
              <a:t>Fall 2018</a:t>
            </a:r>
            <a:endParaRPr sz="1200">
              <a:solidFill>
                <a:srgbClr val="CCCCCC"/>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9900FF"/>
          </p15:clr>
        </p15:guide>
        <p15:guide id="2" pos="5472">
          <p15:clr>
            <a:srgbClr val="9900FF"/>
          </p15:clr>
        </p15:guide>
        <p15:guide id="3" orient="horz" pos="288">
          <p15:clr>
            <a:srgbClr val="9900FF"/>
          </p15:clr>
        </p15:guide>
        <p15:guide id="4" orient="horz" pos="2955">
          <p15:clr>
            <a:srgbClr val="9900FF"/>
          </p15:clr>
        </p15:guide>
        <p15:guide id="5" orient="horz" pos="2811">
          <p15:clr>
            <a:srgbClr val="F06B4A"/>
          </p15:clr>
        </p15:guide>
        <p15:guide id="6" orient="horz" pos="576">
          <p15:clr>
            <a:srgbClr val="F06B4A"/>
          </p15:clr>
        </p15:guide>
        <p15:guide id="7" orient="horz" pos="648">
          <p15:clr>
            <a:srgbClr val="F06B4A"/>
          </p15:clr>
        </p15:guide>
        <p15:guide id="8" pos="2909">
          <p15:clr>
            <a:srgbClr val="F06B4A"/>
          </p15:clr>
        </p15:guide>
        <p15:guide id="9" pos="1613">
          <p15:clr>
            <a:srgbClr val="F06B4A"/>
          </p15:clr>
        </p15:guide>
        <p15:guide id="10" pos="4147">
          <p15:clr>
            <a:srgbClr val="F06B4A"/>
          </p15:clr>
        </p15:guide>
        <p15:guide id="11" pos="2851">
          <p15:clr>
            <a:srgbClr val="F06B4A"/>
          </p15:clr>
        </p15:guide>
        <p15:guide id="12" pos="1555">
          <p15:clr>
            <a:srgbClr val="F06B4A"/>
          </p15:clr>
        </p15:guide>
        <p15:guide id="13" pos="4205">
          <p15:clr>
            <a:srgbClr val="F06B4A"/>
          </p15:clr>
        </p15:guide>
        <p15:guide id="14" orient="horz" pos="2664">
          <p15:clr>
            <a:srgbClr val="F06B4A"/>
          </p15:clr>
        </p15:guide>
        <p15:guide id="15" pos="317">
          <p15:clr>
            <a:srgbClr val="F06B4A"/>
          </p15:clr>
        </p15:guide>
        <p15:guide id="16" pos="5443">
          <p15:clr>
            <a:srgbClr val="F06B4A"/>
          </p15:clr>
        </p15:guide>
        <p15:guide id="17" pos="1987">
          <p15:clr>
            <a:srgbClr val="F06B4A"/>
          </p15:clr>
        </p15:guide>
        <p15:guide id="18" pos="2043">
          <p15:clr>
            <a:srgbClr val="F06B4A"/>
          </p15:clr>
        </p15:guide>
        <p15:guide id="19" pos="3715">
          <p15:clr>
            <a:srgbClr val="F06B4A"/>
          </p15:clr>
        </p15:guide>
        <p15:guide id="20" pos="3773">
          <p15:clr>
            <a:srgbClr val="F06B4A"/>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0" name="Shape 110"/>
        <p:cNvGrpSpPr/>
        <p:nvPr/>
      </p:nvGrpSpPr>
      <p:grpSpPr>
        <a:xfrm>
          <a:off x="0" y="0"/>
          <a:ext cx="0" cy="0"/>
          <a:chOff x="0" y="0"/>
          <a:chExt cx="0" cy="0"/>
        </a:xfrm>
      </p:grpSpPr>
      <p:sp>
        <p:nvSpPr>
          <p:cNvPr id="111" name="Google Shape;111;p34"/>
          <p:cNvSpPr txBox="1"/>
          <p:nvPr>
            <p:ph type="title"/>
          </p:nvPr>
        </p:nvSpPr>
        <p:spPr>
          <a:xfrm>
            <a:off x="457200" y="457200"/>
            <a:ext cx="8229600" cy="457200"/>
          </a:xfrm>
          <a:prstGeom prst="rect">
            <a:avLst/>
          </a:prstGeom>
          <a:noFill/>
          <a:ln>
            <a:noFill/>
          </a:ln>
        </p:spPr>
        <p:txBody>
          <a:bodyPr anchorCtr="0" anchor="t" bIns="91425" lIns="91425" spcFirstLastPara="1" rIns="91425" wrap="square" tIns="91425"/>
          <a:lstStyle>
            <a:lvl1pPr indent="0" lvl="0" marL="0" marR="0" rtl="0">
              <a:lnSpc>
                <a:spcPct val="100000"/>
              </a:lnSpc>
              <a:spcBef>
                <a:spcPts val="0"/>
              </a:spcBef>
              <a:spcAft>
                <a:spcPts val="0"/>
              </a:spcAft>
              <a:buClr>
                <a:srgbClr val="535353"/>
              </a:buClr>
              <a:buSzPts val="2400"/>
              <a:buFont typeface="Karla"/>
              <a:buNone/>
              <a:defRPr b="1" i="0" sz="2400" u="none" cap="none" strike="noStrike">
                <a:solidFill>
                  <a:srgbClr val="535353"/>
                </a:solidFill>
                <a:latin typeface="Karla"/>
                <a:ea typeface="Karla"/>
                <a:cs typeface="Karla"/>
                <a:sym typeface="Karla"/>
              </a:defRPr>
            </a:lvl1pPr>
            <a:lvl2pPr indent="0" lvl="1"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2pPr>
            <a:lvl3pPr indent="0" lvl="2"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3pPr>
            <a:lvl4pPr indent="0" lvl="3"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4pPr>
            <a:lvl5pPr indent="0" lvl="4"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5pPr>
            <a:lvl6pPr indent="0" lvl="5"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6pPr>
            <a:lvl7pPr indent="0" lvl="6"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7pPr>
            <a:lvl8pPr indent="0" lvl="7"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8pPr>
            <a:lvl9pPr indent="0" lvl="8"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9pPr>
          </a:lstStyle>
          <a:p/>
        </p:txBody>
      </p:sp>
      <p:sp>
        <p:nvSpPr>
          <p:cNvPr id="112" name="Google Shape;112;p34"/>
          <p:cNvSpPr txBox="1"/>
          <p:nvPr>
            <p:ph idx="1" type="body"/>
          </p:nvPr>
        </p:nvSpPr>
        <p:spPr>
          <a:xfrm>
            <a:off x="457200" y="1028700"/>
            <a:ext cx="8229600" cy="3200400"/>
          </a:xfrm>
          <a:prstGeom prst="rect">
            <a:avLst/>
          </a:prstGeom>
          <a:noFill/>
          <a:ln>
            <a:noFill/>
          </a:ln>
        </p:spPr>
        <p:txBody>
          <a:bodyPr anchorCtr="0" anchor="t"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1pPr>
            <a:lvl2pPr indent="-330200" lvl="1" marL="914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2pPr>
            <a:lvl3pPr indent="-330200" lvl="2" marL="1371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3pPr>
            <a:lvl4pPr indent="-330200" lvl="3" marL="1828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4pPr>
            <a:lvl5pPr indent="-330200" lvl="4" marL="22860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5pPr>
            <a:lvl6pPr indent="-330200" lvl="5" marL="2743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6pPr>
            <a:lvl7pPr indent="-330200" lvl="6" marL="3200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7pPr>
            <a:lvl8pPr indent="-330200" lvl="7" marL="3657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8pPr>
            <a:lvl9pPr indent="-330200" lvl="8" marL="4114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9pPr>
          </a:lstStyle>
          <a:p/>
        </p:txBody>
      </p:sp>
      <p:sp>
        <p:nvSpPr>
          <p:cNvPr id="113" name="Google Shape;113;p34"/>
          <p:cNvSpPr/>
          <p:nvPr/>
        </p:nvSpPr>
        <p:spPr>
          <a:xfrm>
            <a:off x="5989375" y="4462275"/>
            <a:ext cx="2651700" cy="2289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75C36E"/>
              </a:buClr>
              <a:buFont typeface="Helvetica Neue"/>
              <a:buNone/>
            </a:pPr>
            <a:r>
              <a:rPr b="1" lang="en" sz="1200">
                <a:solidFill>
                  <a:srgbClr val="CCCCCC"/>
                </a:solidFill>
                <a:latin typeface="Karla"/>
                <a:ea typeface="Karla"/>
                <a:cs typeface="Karla"/>
                <a:sym typeface="Karla"/>
              </a:rPr>
              <a:t>Web Design DeCal  </a:t>
            </a:r>
            <a:r>
              <a:rPr lang="en" sz="1200">
                <a:solidFill>
                  <a:srgbClr val="CCCCCC"/>
                </a:solidFill>
                <a:latin typeface="Karla"/>
                <a:ea typeface="Karla"/>
                <a:cs typeface="Karla"/>
                <a:sym typeface="Karla"/>
              </a:rPr>
              <a:t>Fall 2018</a:t>
            </a:r>
            <a:endParaRPr sz="1200">
              <a:solidFill>
                <a:srgbClr val="CCCCCC"/>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Lst>
  <p:transition>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9900FF"/>
          </p15:clr>
        </p15:guide>
        <p15:guide id="2" pos="5472">
          <p15:clr>
            <a:srgbClr val="9900FF"/>
          </p15:clr>
        </p15:guide>
        <p15:guide id="3" orient="horz" pos="288">
          <p15:clr>
            <a:srgbClr val="9900FF"/>
          </p15:clr>
        </p15:guide>
        <p15:guide id="4" orient="horz" pos="2955">
          <p15:clr>
            <a:srgbClr val="9900FF"/>
          </p15:clr>
        </p15:guide>
        <p15:guide id="5" orient="horz" pos="2811">
          <p15:clr>
            <a:srgbClr val="F06B4A"/>
          </p15:clr>
        </p15:guide>
        <p15:guide id="6" orient="horz" pos="576">
          <p15:clr>
            <a:srgbClr val="F06B4A"/>
          </p15:clr>
        </p15:guide>
        <p15:guide id="7" orient="horz" pos="648">
          <p15:clr>
            <a:srgbClr val="F06B4A"/>
          </p15:clr>
        </p15:guide>
        <p15:guide id="8" pos="2909">
          <p15:clr>
            <a:srgbClr val="F06B4A"/>
          </p15:clr>
        </p15:guide>
        <p15:guide id="9" pos="1613">
          <p15:clr>
            <a:srgbClr val="F06B4A"/>
          </p15:clr>
        </p15:guide>
        <p15:guide id="10" pos="4147">
          <p15:clr>
            <a:srgbClr val="F06B4A"/>
          </p15:clr>
        </p15:guide>
        <p15:guide id="11" pos="2851">
          <p15:clr>
            <a:srgbClr val="F06B4A"/>
          </p15:clr>
        </p15:guide>
        <p15:guide id="12" pos="1555">
          <p15:clr>
            <a:srgbClr val="F06B4A"/>
          </p15:clr>
        </p15:guide>
        <p15:guide id="13" pos="4205">
          <p15:clr>
            <a:srgbClr val="F06B4A"/>
          </p15:clr>
        </p15:guide>
        <p15:guide id="14" orient="horz" pos="2664">
          <p15:clr>
            <a:srgbClr val="F06B4A"/>
          </p15:clr>
        </p15:guide>
        <p15:guide id="15" pos="317">
          <p15:clr>
            <a:srgbClr val="F06B4A"/>
          </p15:clr>
        </p15:guide>
        <p15:guide id="16" pos="5443">
          <p15:clr>
            <a:srgbClr val="F06B4A"/>
          </p15:clr>
        </p15:guide>
        <p15:guide id="17" pos="1987">
          <p15:clr>
            <a:srgbClr val="F06B4A"/>
          </p15:clr>
        </p15:guide>
        <p15:guide id="18" pos="2043">
          <p15:clr>
            <a:srgbClr val="F06B4A"/>
          </p15:clr>
        </p15:guide>
        <p15:guide id="19" pos="3715">
          <p15:clr>
            <a:srgbClr val="F06B4A"/>
          </p15:clr>
        </p15:guide>
        <p15:guide id="20" pos="3773">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1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image" Target="../media/image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45"/>
          <p:cNvSpPr/>
          <p:nvPr/>
        </p:nvSpPr>
        <p:spPr>
          <a:xfrm>
            <a:off x="5154183" y="1899650"/>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Brenda</a:t>
            </a:r>
            <a:endParaRPr b="1">
              <a:solidFill>
                <a:srgbClr val="535353"/>
              </a:solidFill>
              <a:latin typeface="Karla"/>
              <a:ea typeface="Karla"/>
              <a:cs typeface="Karla"/>
              <a:sym typeface="Karla"/>
            </a:endParaRPr>
          </a:p>
        </p:txBody>
      </p:sp>
      <p:sp>
        <p:nvSpPr>
          <p:cNvPr id="146" name="Google Shape;146;p45"/>
          <p:cNvSpPr/>
          <p:nvPr/>
        </p:nvSpPr>
        <p:spPr>
          <a:xfrm>
            <a:off x="6675125" y="345414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Waitlisted/</a:t>
            </a:r>
            <a:endParaRPr b="1">
              <a:solidFill>
                <a:srgbClr val="535353"/>
              </a:solidFill>
              <a:latin typeface="Karla"/>
              <a:ea typeface="Karla"/>
              <a:cs typeface="Karla"/>
              <a:sym typeface="Karla"/>
            </a:endParaRPr>
          </a:p>
          <a:p>
            <a:pPr indent="0" lvl="0" marL="0" rtl="0" algn="ctr">
              <a:spcBef>
                <a:spcPts val="0"/>
              </a:spcBef>
              <a:spcAft>
                <a:spcPts val="0"/>
              </a:spcAft>
              <a:buNone/>
            </a:pPr>
            <a:r>
              <a:rPr b="1" lang="en">
                <a:solidFill>
                  <a:srgbClr val="535353"/>
                </a:solidFill>
                <a:latin typeface="Karla"/>
                <a:ea typeface="Karla"/>
                <a:cs typeface="Karla"/>
                <a:sym typeface="Karla"/>
              </a:rPr>
              <a:t>Auditors</a:t>
            </a:r>
            <a:endParaRPr b="1">
              <a:solidFill>
                <a:srgbClr val="535353"/>
              </a:solidFill>
              <a:latin typeface="Karla"/>
              <a:ea typeface="Karla"/>
              <a:cs typeface="Karla"/>
              <a:sym typeface="Karla"/>
            </a:endParaRPr>
          </a:p>
        </p:txBody>
      </p:sp>
      <p:sp>
        <p:nvSpPr>
          <p:cNvPr id="147" name="Google Shape;147;p45"/>
          <p:cNvSpPr/>
          <p:nvPr/>
        </p:nvSpPr>
        <p:spPr>
          <a:xfrm>
            <a:off x="5154183" y="267691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Jessica</a:t>
            </a:r>
            <a:endParaRPr b="1">
              <a:solidFill>
                <a:srgbClr val="535353"/>
              </a:solidFill>
              <a:latin typeface="Karla"/>
              <a:ea typeface="Karla"/>
              <a:cs typeface="Karla"/>
              <a:sym typeface="Karla"/>
            </a:endParaRPr>
          </a:p>
        </p:txBody>
      </p:sp>
      <p:sp>
        <p:nvSpPr>
          <p:cNvPr id="148" name="Google Shape;148;p45"/>
          <p:cNvSpPr/>
          <p:nvPr/>
        </p:nvSpPr>
        <p:spPr>
          <a:xfrm>
            <a:off x="5154175" y="1117850"/>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Heidi</a:t>
            </a:r>
            <a:endParaRPr b="1">
              <a:solidFill>
                <a:srgbClr val="535353"/>
              </a:solidFill>
              <a:latin typeface="Karla"/>
              <a:ea typeface="Karla"/>
              <a:cs typeface="Karla"/>
              <a:sym typeface="Karla"/>
            </a:endParaRPr>
          </a:p>
        </p:txBody>
      </p:sp>
      <p:sp>
        <p:nvSpPr>
          <p:cNvPr id="149" name="Google Shape;149;p45"/>
          <p:cNvSpPr/>
          <p:nvPr/>
        </p:nvSpPr>
        <p:spPr>
          <a:xfrm>
            <a:off x="5154183" y="345415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Nicole</a:t>
            </a:r>
            <a:endParaRPr b="1">
              <a:solidFill>
                <a:srgbClr val="535353"/>
              </a:solidFill>
              <a:latin typeface="Karla"/>
              <a:ea typeface="Karla"/>
              <a:cs typeface="Karla"/>
              <a:sym typeface="Karla"/>
            </a:endParaRPr>
          </a:p>
        </p:txBody>
      </p:sp>
      <p:sp>
        <p:nvSpPr>
          <p:cNvPr id="150" name="Google Shape;150;p45"/>
          <p:cNvSpPr/>
          <p:nvPr/>
        </p:nvSpPr>
        <p:spPr>
          <a:xfrm>
            <a:off x="6675125" y="111786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Jessie</a:t>
            </a:r>
            <a:endParaRPr b="1">
              <a:solidFill>
                <a:srgbClr val="535353"/>
              </a:solidFill>
              <a:latin typeface="Karla"/>
              <a:ea typeface="Karla"/>
              <a:cs typeface="Karla"/>
              <a:sym typeface="Karla"/>
            </a:endParaRPr>
          </a:p>
        </p:txBody>
      </p:sp>
      <p:sp>
        <p:nvSpPr>
          <p:cNvPr id="151" name="Google Shape;151;p45"/>
          <p:cNvSpPr/>
          <p:nvPr/>
        </p:nvSpPr>
        <p:spPr>
          <a:xfrm>
            <a:off x="5602600" y="457200"/>
            <a:ext cx="20556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Karla"/>
                <a:ea typeface="Karla"/>
                <a:cs typeface="Karla"/>
                <a:sym typeface="Karla"/>
              </a:rPr>
              <a:t>Front</a:t>
            </a:r>
            <a:endParaRPr b="1">
              <a:solidFill>
                <a:srgbClr val="FFFFFF"/>
              </a:solidFill>
              <a:latin typeface="Karla"/>
              <a:ea typeface="Karla"/>
              <a:cs typeface="Karla"/>
              <a:sym typeface="Karla"/>
            </a:endParaRPr>
          </a:p>
        </p:txBody>
      </p:sp>
      <p:sp>
        <p:nvSpPr>
          <p:cNvPr id="152" name="Google Shape;152;p45"/>
          <p:cNvSpPr/>
          <p:nvPr/>
        </p:nvSpPr>
        <p:spPr>
          <a:xfrm>
            <a:off x="6675125" y="189510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Linus</a:t>
            </a:r>
            <a:endParaRPr b="1">
              <a:solidFill>
                <a:srgbClr val="535353"/>
              </a:solidFill>
              <a:latin typeface="Karla"/>
              <a:ea typeface="Karla"/>
              <a:cs typeface="Karla"/>
              <a:sym typeface="Karla"/>
            </a:endParaRPr>
          </a:p>
        </p:txBody>
      </p:sp>
      <p:sp>
        <p:nvSpPr>
          <p:cNvPr id="153" name="Google Shape;153;p45"/>
          <p:cNvSpPr/>
          <p:nvPr/>
        </p:nvSpPr>
        <p:spPr>
          <a:xfrm>
            <a:off x="6675125" y="2674617"/>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Steven</a:t>
            </a:r>
            <a:endParaRPr b="1">
              <a:solidFill>
                <a:srgbClr val="535353"/>
              </a:solidFill>
              <a:latin typeface="Karla"/>
              <a:ea typeface="Karla"/>
              <a:cs typeface="Karla"/>
              <a:sym typeface="Karl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54"/>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0" lvl="0" marL="0" rtl="0" algn="ctr">
              <a:spcBef>
                <a:spcPts val="400"/>
              </a:spcBef>
              <a:spcAft>
                <a:spcPts val="0"/>
              </a:spcAft>
              <a:buNone/>
            </a:pPr>
            <a:r>
              <a:rPr lang="en" sz="2400"/>
              <a:t>Users </a:t>
            </a:r>
            <a:r>
              <a:rPr b="1" lang="en" sz="2400"/>
              <a:t>won't see</a:t>
            </a:r>
            <a:r>
              <a:rPr lang="en" sz="2400"/>
              <a:t> that much content</a:t>
            </a:r>
            <a:endParaRPr sz="2400"/>
          </a:p>
          <a:p>
            <a:pPr indent="0" lvl="0" marL="0" rtl="0" algn="ctr">
              <a:spcBef>
                <a:spcPts val="400"/>
              </a:spcBef>
              <a:spcAft>
                <a:spcPts val="0"/>
              </a:spcAft>
              <a:buNone/>
            </a:pPr>
            <a:r>
              <a:rPr lang="en" sz="2400"/>
              <a:t>Loss of </a:t>
            </a:r>
            <a:r>
              <a:rPr b="1" lang="en" sz="2400"/>
              <a:t>visual hierarchy</a:t>
            </a:r>
            <a:r>
              <a:rPr lang="en" sz="2400"/>
              <a:t> is overwhelming</a:t>
            </a:r>
            <a:endParaRPr sz="2400"/>
          </a:p>
          <a:p>
            <a:pPr indent="0" lvl="0" marL="0" rtl="0" algn="ctr">
              <a:spcBef>
                <a:spcPts val="400"/>
              </a:spcBef>
              <a:spcAft>
                <a:spcPts val="0"/>
              </a:spcAft>
              <a:buNone/>
            </a:pPr>
            <a:r>
              <a:rPr b="1" lang="en" sz="2400"/>
              <a:t>Quality</a:t>
            </a:r>
            <a:r>
              <a:rPr lang="en" sz="2400"/>
              <a:t> &gt; Quantity</a:t>
            </a:r>
            <a:endParaRPr sz="2400"/>
          </a:p>
        </p:txBody>
      </p:sp>
      <p:sp>
        <p:nvSpPr>
          <p:cNvPr id="201" name="Google Shape;201;p54"/>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wrong with cluttering?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55"/>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75C36E"/>
                </a:solidFill>
              </a:rPr>
              <a:t>User attention</a:t>
            </a:r>
            <a:r>
              <a:rPr lang="en"/>
              <a:t> is a precious resource,</a:t>
            </a:r>
            <a:br>
              <a:rPr lang="en"/>
            </a:br>
            <a:r>
              <a:rPr lang="en"/>
              <a:t>and should be allocated accordingly.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75C36E"/>
        </a:solidFill>
      </p:bgPr>
    </p:bg>
    <p:spTree>
      <p:nvGrpSpPr>
        <p:cNvPr id="210" name="Shape 210"/>
        <p:cNvGrpSpPr/>
        <p:nvPr/>
      </p:nvGrpSpPr>
      <p:grpSpPr>
        <a:xfrm>
          <a:off x="0" y="0"/>
          <a:ext cx="0" cy="0"/>
          <a:chOff x="0" y="0"/>
          <a:chExt cx="0" cy="0"/>
        </a:xfrm>
      </p:grpSpPr>
      <p:sp>
        <p:nvSpPr>
          <p:cNvPr id="211" name="Google Shape;211;p56"/>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Using space intentionally establishes a</a:t>
            </a:r>
            <a:br>
              <a:rPr lang="en">
                <a:solidFill>
                  <a:srgbClr val="FFFFFF"/>
                </a:solidFill>
              </a:rPr>
            </a:br>
            <a:r>
              <a:rPr lang="en">
                <a:solidFill>
                  <a:srgbClr val="FFFFFF"/>
                </a:solidFill>
              </a:rPr>
              <a:t>Hierarchy of Information</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57"/>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t>Positive space</a:t>
            </a:r>
            <a:endParaRPr b="1"/>
          </a:p>
          <a:p>
            <a:pPr indent="-330200" lvl="0" marL="457200" rtl="0" algn="l">
              <a:spcBef>
                <a:spcPts val="400"/>
              </a:spcBef>
              <a:spcAft>
                <a:spcPts val="0"/>
              </a:spcAft>
              <a:buSzPts val="1600"/>
              <a:buChar char="•"/>
            </a:pPr>
            <a:r>
              <a:rPr lang="en"/>
              <a:t>Filled up by content</a:t>
            </a:r>
            <a:endParaRPr/>
          </a:p>
          <a:p>
            <a:pPr indent="0" lvl="0" marL="0" rtl="0" algn="l">
              <a:spcBef>
                <a:spcPts val="400"/>
              </a:spcBef>
              <a:spcAft>
                <a:spcPts val="0"/>
              </a:spcAft>
              <a:buNone/>
            </a:pPr>
            <a:r>
              <a:t/>
            </a:r>
            <a:endParaRPr/>
          </a:p>
          <a:p>
            <a:pPr indent="0" lvl="0" marL="0" rtl="0" algn="l">
              <a:spcBef>
                <a:spcPts val="400"/>
              </a:spcBef>
              <a:spcAft>
                <a:spcPts val="0"/>
              </a:spcAft>
              <a:buNone/>
            </a:pPr>
            <a:r>
              <a:rPr b="1" lang="en"/>
              <a:t>Negative (white) space</a:t>
            </a:r>
            <a:endParaRPr b="1"/>
          </a:p>
          <a:p>
            <a:pPr indent="-330200" lvl="0" marL="457200" rtl="0" algn="l">
              <a:spcBef>
                <a:spcPts val="400"/>
              </a:spcBef>
              <a:spcAft>
                <a:spcPts val="0"/>
              </a:spcAft>
              <a:buSzPts val="1600"/>
              <a:buChar char="•"/>
            </a:pPr>
            <a:r>
              <a:rPr lang="en"/>
              <a:t>Empty</a:t>
            </a:r>
            <a:endParaRPr/>
          </a:p>
          <a:p>
            <a:pPr indent="-330200" lvl="0" marL="457200" rtl="0" algn="l">
              <a:spcBef>
                <a:spcPts val="0"/>
              </a:spcBef>
              <a:spcAft>
                <a:spcPts val="0"/>
              </a:spcAft>
              <a:buSzPts val="1600"/>
              <a:buChar char="•"/>
            </a:pPr>
            <a:r>
              <a:rPr lang="en"/>
              <a:t>Space between positive space (UI elements)</a:t>
            </a:r>
            <a:endParaRPr/>
          </a:p>
          <a:p>
            <a:pPr indent="-330200" lvl="0" marL="457200" rtl="0" algn="l">
              <a:spcBef>
                <a:spcPts val="0"/>
              </a:spcBef>
              <a:spcAft>
                <a:spcPts val="0"/>
              </a:spcAft>
              <a:buSzPts val="1600"/>
              <a:buChar char="•"/>
            </a:pPr>
            <a:r>
              <a:rPr lang="en"/>
              <a:t>Defines content in a positive space</a:t>
            </a:r>
            <a:br>
              <a:rPr lang="en"/>
            </a:br>
            <a:r>
              <a:rPr lang="en"/>
              <a:t>Creates emphasis</a:t>
            </a:r>
            <a:endParaRPr/>
          </a:p>
        </p:txBody>
      </p:sp>
      <p:sp>
        <p:nvSpPr>
          <p:cNvPr id="217" name="Google Shape;217;p57"/>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Lil’ terminology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58"/>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Use of spacing in an Apple Store</a:t>
            </a:r>
            <a:endParaRPr/>
          </a:p>
        </p:txBody>
      </p:sp>
      <p:pic>
        <p:nvPicPr>
          <p:cNvPr id="223" name="Google Shape;223;p58"/>
          <p:cNvPicPr preferRelativeResize="0"/>
          <p:nvPr/>
        </p:nvPicPr>
        <p:blipFill rotWithShape="1">
          <a:blip r:embed="rId3">
            <a:alphaModFix/>
          </a:blip>
          <a:srcRect b="0" l="-11363" r="-11351" t="0"/>
          <a:stretch/>
        </p:blipFill>
        <p:spPr>
          <a:xfrm>
            <a:off x="457198" y="457200"/>
            <a:ext cx="8229600" cy="3771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id="228" name="Google Shape;228;p59"/>
          <p:cNvPicPr preferRelativeResize="0"/>
          <p:nvPr/>
        </p:nvPicPr>
        <p:blipFill>
          <a:blip r:embed="rId3">
            <a:alphaModFix/>
          </a:blip>
          <a:stretch>
            <a:fillRect/>
          </a:stretch>
        </p:blipFill>
        <p:spPr>
          <a:xfrm>
            <a:off x="152400" y="501963"/>
            <a:ext cx="8839199" cy="425386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pic>
        <p:nvPicPr>
          <p:cNvPr id="233" name="Google Shape;233;p60"/>
          <p:cNvPicPr preferRelativeResize="0"/>
          <p:nvPr/>
        </p:nvPicPr>
        <p:blipFill>
          <a:blip r:embed="rId3">
            <a:alphaModFix/>
          </a:blip>
          <a:stretch>
            <a:fillRect/>
          </a:stretch>
        </p:blipFill>
        <p:spPr>
          <a:xfrm>
            <a:off x="152400" y="501963"/>
            <a:ext cx="8839199" cy="4253864"/>
          </a:xfrm>
          <a:prstGeom prst="rect">
            <a:avLst/>
          </a:prstGeom>
          <a:noFill/>
          <a:ln>
            <a:noFill/>
          </a:ln>
        </p:spPr>
      </p:pic>
      <p:sp>
        <p:nvSpPr>
          <p:cNvPr id="234" name="Google Shape;234;p60"/>
          <p:cNvSpPr txBox="1"/>
          <p:nvPr>
            <p:ph idx="4294967295" type="title"/>
          </p:nvPr>
        </p:nvSpPr>
        <p:spPr>
          <a:xfrm>
            <a:off x="3850300" y="3669300"/>
            <a:ext cx="1443300" cy="5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400">
                <a:solidFill>
                  <a:schemeClr val="lt2"/>
                </a:solidFill>
              </a:rPr>
              <a:t>Negative Space</a:t>
            </a:r>
            <a:endParaRPr b="0" sz="1400">
              <a:solidFill>
                <a:schemeClr val="lt2"/>
              </a:solidFill>
            </a:endParaRPr>
          </a:p>
        </p:txBody>
      </p:sp>
      <p:grpSp>
        <p:nvGrpSpPr>
          <p:cNvPr id="235" name="Google Shape;235;p60"/>
          <p:cNvGrpSpPr/>
          <p:nvPr/>
        </p:nvGrpSpPr>
        <p:grpSpPr>
          <a:xfrm>
            <a:off x="1006460" y="3879547"/>
            <a:ext cx="2780591" cy="139299"/>
            <a:chOff x="574150" y="2344400"/>
            <a:chExt cx="680400" cy="159600"/>
          </a:xfrm>
        </p:grpSpPr>
        <p:cxnSp>
          <p:nvCxnSpPr>
            <p:cNvPr id="236" name="Google Shape;236;p60"/>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237" name="Google Shape;237;p60"/>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238" name="Google Shape;238;p60"/>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grpSp>
        <p:nvGrpSpPr>
          <p:cNvPr id="239" name="Google Shape;239;p60"/>
          <p:cNvGrpSpPr/>
          <p:nvPr/>
        </p:nvGrpSpPr>
        <p:grpSpPr>
          <a:xfrm>
            <a:off x="5356860" y="3879547"/>
            <a:ext cx="2780591" cy="139299"/>
            <a:chOff x="574150" y="2344400"/>
            <a:chExt cx="680400" cy="159600"/>
          </a:xfrm>
        </p:grpSpPr>
        <p:cxnSp>
          <p:nvCxnSpPr>
            <p:cNvPr id="240" name="Google Shape;240;p60"/>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241" name="Google Shape;241;p60"/>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242" name="Google Shape;242;p60"/>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pic>
        <p:nvPicPr>
          <p:cNvPr id="247" name="Google Shape;247;p61"/>
          <p:cNvPicPr preferRelativeResize="0"/>
          <p:nvPr/>
        </p:nvPicPr>
        <p:blipFill>
          <a:blip r:embed="rId3">
            <a:alphaModFix/>
          </a:blip>
          <a:stretch>
            <a:fillRect/>
          </a:stretch>
        </p:blipFill>
        <p:spPr>
          <a:xfrm>
            <a:off x="152400" y="501963"/>
            <a:ext cx="8839199" cy="4253864"/>
          </a:xfrm>
          <a:prstGeom prst="rect">
            <a:avLst/>
          </a:prstGeom>
          <a:noFill/>
          <a:ln>
            <a:noFill/>
          </a:ln>
        </p:spPr>
      </p:pic>
      <p:sp>
        <p:nvSpPr>
          <p:cNvPr id="248" name="Google Shape;248;p61"/>
          <p:cNvSpPr txBox="1"/>
          <p:nvPr>
            <p:ph idx="4294967295" type="title"/>
          </p:nvPr>
        </p:nvSpPr>
        <p:spPr>
          <a:xfrm>
            <a:off x="3850300" y="3669300"/>
            <a:ext cx="1443300" cy="5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400">
                <a:solidFill>
                  <a:schemeClr val="lt2"/>
                </a:solidFill>
              </a:rPr>
              <a:t>Negative Space</a:t>
            </a:r>
            <a:endParaRPr b="0" sz="1400">
              <a:solidFill>
                <a:schemeClr val="lt2"/>
              </a:solidFill>
            </a:endParaRPr>
          </a:p>
        </p:txBody>
      </p:sp>
      <p:sp>
        <p:nvSpPr>
          <p:cNvPr id="249" name="Google Shape;249;p61"/>
          <p:cNvSpPr txBox="1"/>
          <p:nvPr>
            <p:ph idx="4294967295" type="title"/>
          </p:nvPr>
        </p:nvSpPr>
        <p:spPr>
          <a:xfrm>
            <a:off x="1006450" y="1876575"/>
            <a:ext cx="1443300" cy="5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400">
                <a:solidFill>
                  <a:schemeClr val="lt2"/>
                </a:solidFill>
              </a:rPr>
              <a:t>Positive Space</a:t>
            </a:r>
            <a:endParaRPr b="0" sz="1400">
              <a:solidFill>
                <a:schemeClr val="lt2"/>
              </a:solidFill>
            </a:endParaRPr>
          </a:p>
        </p:txBody>
      </p:sp>
      <p:grpSp>
        <p:nvGrpSpPr>
          <p:cNvPr id="250" name="Google Shape;250;p61"/>
          <p:cNvGrpSpPr/>
          <p:nvPr/>
        </p:nvGrpSpPr>
        <p:grpSpPr>
          <a:xfrm rot="5400000">
            <a:off x="2063765" y="2086828"/>
            <a:ext cx="1050742" cy="139299"/>
            <a:chOff x="574150" y="2344400"/>
            <a:chExt cx="680400" cy="159600"/>
          </a:xfrm>
        </p:grpSpPr>
        <p:cxnSp>
          <p:nvCxnSpPr>
            <p:cNvPr id="251" name="Google Shape;251;p61"/>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252" name="Google Shape;252;p61"/>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253" name="Google Shape;253;p61"/>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grpSp>
        <p:nvGrpSpPr>
          <p:cNvPr id="254" name="Google Shape;254;p61"/>
          <p:cNvGrpSpPr/>
          <p:nvPr/>
        </p:nvGrpSpPr>
        <p:grpSpPr>
          <a:xfrm>
            <a:off x="1006460" y="3879547"/>
            <a:ext cx="2780591" cy="139299"/>
            <a:chOff x="574150" y="2344400"/>
            <a:chExt cx="680400" cy="159600"/>
          </a:xfrm>
        </p:grpSpPr>
        <p:cxnSp>
          <p:nvCxnSpPr>
            <p:cNvPr id="255" name="Google Shape;255;p61"/>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256" name="Google Shape;256;p61"/>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257" name="Google Shape;257;p61"/>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grpSp>
        <p:nvGrpSpPr>
          <p:cNvPr id="258" name="Google Shape;258;p61"/>
          <p:cNvGrpSpPr/>
          <p:nvPr/>
        </p:nvGrpSpPr>
        <p:grpSpPr>
          <a:xfrm>
            <a:off x="5356860" y="3879547"/>
            <a:ext cx="2780591" cy="139299"/>
            <a:chOff x="574150" y="2344400"/>
            <a:chExt cx="680400" cy="159600"/>
          </a:xfrm>
        </p:grpSpPr>
        <p:cxnSp>
          <p:nvCxnSpPr>
            <p:cNvPr id="259" name="Google Shape;259;p61"/>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260" name="Google Shape;260;p61"/>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261" name="Google Shape;261;p61"/>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62"/>
          <p:cNvSpPr txBox="1"/>
          <p:nvPr/>
        </p:nvSpPr>
        <p:spPr>
          <a:xfrm>
            <a:off x="4617725" y="457200"/>
            <a:ext cx="4023300" cy="4233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800">
                <a:solidFill>
                  <a:srgbClr val="535353"/>
                </a:solidFill>
                <a:latin typeface="Karla"/>
                <a:ea typeface="Karla"/>
                <a:cs typeface="Karla"/>
                <a:sym typeface="Karla"/>
              </a:rPr>
              <a:t>Less white space, less emphasis.</a:t>
            </a:r>
            <a:br>
              <a:rPr lang="en" sz="1800">
                <a:solidFill>
                  <a:srgbClr val="535353"/>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br>
              <a:rPr lang="en" sz="1800">
                <a:solidFill>
                  <a:schemeClr val="lt2"/>
                </a:solidFill>
                <a:latin typeface="Karla"/>
                <a:ea typeface="Karla"/>
                <a:cs typeface="Karla"/>
                <a:sym typeface="Karla"/>
              </a:rPr>
            </a:br>
            <a:r>
              <a:rPr lang="en" sz="1800">
                <a:solidFill>
                  <a:schemeClr val="lt2"/>
                </a:solidFill>
                <a:latin typeface="Karla"/>
                <a:ea typeface="Karla"/>
                <a:cs typeface="Karla"/>
                <a:sym typeface="Karla"/>
              </a:rPr>
              <a:t>Less white space, less emphasis.</a:t>
            </a:r>
            <a:endParaRPr sz="1800">
              <a:solidFill>
                <a:srgbClr val="535353"/>
              </a:solidFill>
              <a:latin typeface="Karla"/>
              <a:ea typeface="Karla"/>
              <a:cs typeface="Karla"/>
              <a:sym typeface="Karla"/>
            </a:endParaRPr>
          </a:p>
        </p:txBody>
      </p:sp>
      <p:sp>
        <p:nvSpPr>
          <p:cNvPr id="267" name="Google Shape;267;p62"/>
          <p:cNvSpPr txBox="1"/>
          <p:nvPr/>
        </p:nvSpPr>
        <p:spPr>
          <a:xfrm>
            <a:off x="502925" y="457200"/>
            <a:ext cx="3963000" cy="42339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lang="en" sz="2400">
                <a:solidFill>
                  <a:srgbClr val="535353"/>
                </a:solidFill>
                <a:latin typeface="Karla"/>
                <a:ea typeface="Karla"/>
                <a:cs typeface="Karla"/>
                <a:sym typeface="Karla"/>
              </a:rPr>
              <a:t>More white space, </a:t>
            </a:r>
            <a:endParaRPr sz="2400">
              <a:solidFill>
                <a:srgbClr val="535353"/>
              </a:solidFill>
              <a:latin typeface="Karla"/>
              <a:ea typeface="Karla"/>
              <a:cs typeface="Karla"/>
              <a:sym typeface="Karla"/>
            </a:endParaRPr>
          </a:p>
          <a:p>
            <a:pPr indent="0" lvl="0" marL="0" rtl="0" algn="ctr">
              <a:lnSpc>
                <a:spcPct val="115000"/>
              </a:lnSpc>
              <a:spcBef>
                <a:spcPts val="0"/>
              </a:spcBef>
              <a:spcAft>
                <a:spcPts val="0"/>
              </a:spcAft>
              <a:buNone/>
            </a:pPr>
            <a:r>
              <a:rPr lang="en" sz="2400">
                <a:solidFill>
                  <a:srgbClr val="535353"/>
                </a:solidFill>
                <a:latin typeface="Karla"/>
                <a:ea typeface="Karla"/>
                <a:cs typeface="Karla"/>
                <a:sym typeface="Karla"/>
              </a:rPr>
              <a:t>more emphasis.</a:t>
            </a:r>
            <a:endParaRPr sz="2400">
              <a:solidFill>
                <a:srgbClr val="535353"/>
              </a:solidFill>
              <a:latin typeface="Karla"/>
              <a:ea typeface="Karla"/>
              <a:cs typeface="Karla"/>
              <a:sym typeface="Karl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63"/>
          <p:cNvSpPr txBox="1"/>
          <p:nvPr/>
        </p:nvSpPr>
        <p:spPr>
          <a:xfrm>
            <a:off x="386675" y="1028688"/>
            <a:ext cx="4023300" cy="2289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a:solidFill>
                  <a:schemeClr val="lt2"/>
                </a:solidFill>
                <a:highlight>
                  <a:srgbClr val="FFFFFF"/>
                </a:highlight>
                <a:latin typeface="Karla"/>
                <a:ea typeface="Karla"/>
                <a:cs typeface="Karla"/>
                <a:sym typeface="Karla"/>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a:t>
            </a:r>
            <a:endParaRPr>
              <a:solidFill>
                <a:schemeClr val="lt2"/>
              </a:solidFill>
              <a:latin typeface="Karla"/>
              <a:ea typeface="Karla"/>
              <a:cs typeface="Karla"/>
              <a:sym typeface="Karla"/>
            </a:endParaRPr>
          </a:p>
        </p:txBody>
      </p:sp>
      <p:sp>
        <p:nvSpPr>
          <p:cNvPr id="273" name="Google Shape;273;p63"/>
          <p:cNvSpPr txBox="1"/>
          <p:nvPr/>
        </p:nvSpPr>
        <p:spPr>
          <a:xfrm>
            <a:off x="4825475" y="1028703"/>
            <a:ext cx="4023300" cy="27792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
                <a:solidFill>
                  <a:schemeClr val="lt2"/>
                </a:solidFill>
                <a:highlight>
                  <a:srgbClr val="FFFFFF"/>
                </a:highlight>
                <a:latin typeface="Karla"/>
                <a:ea typeface="Karla"/>
                <a:cs typeface="Karla"/>
                <a:sym typeface="Karla"/>
              </a:rPr>
              <a:t>Lorem ipsum dolor sit amet, consectetur adipiscing elit, sed do eiusmod tempor incididunt ut labore et dolore magna aliqua. Ut enim ad minim veniam, quis nostrud exercitation ullamco laboris nisi ut aliquip ex ea commodo consequat. </a:t>
            </a:r>
            <a:r>
              <a:rPr lang="en">
                <a:solidFill>
                  <a:schemeClr val="lt2"/>
                </a:solidFill>
                <a:highlight>
                  <a:srgbClr val="FFFFFF"/>
                </a:highlight>
                <a:latin typeface="Karla"/>
                <a:ea typeface="Karla"/>
                <a:cs typeface="Karla"/>
                <a:sym typeface="Karla"/>
              </a:rPr>
              <a:t>Duis aute irure dolor in reprehenderit in voluptate velit esse cillum dolore eu fugiat nulla pariatur. Excepteur sint occaecat cupidatat non proident.</a:t>
            </a:r>
            <a:endParaRPr>
              <a:solidFill>
                <a:schemeClr val="lt2"/>
              </a:solidFill>
              <a:latin typeface="Karla"/>
              <a:ea typeface="Karla"/>
              <a:cs typeface="Karla"/>
              <a:sym typeface="Karla"/>
            </a:endParaRPr>
          </a:p>
        </p:txBody>
      </p:sp>
      <p:sp>
        <p:nvSpPr>
          <p:cNvPr id="274" name="Google Shape;274;p63"/>
          <p:cNvSpPr txBox="1"/>
          <p:nvPr>
            <p:ph idx="4294967295" type="body"/>
          </p:nvPr>
        </p:nvSpPr>
        <p:spPr>
          <a:xfrm>
            <a:off x="4825475" y="4292313"/>
            <a:ext cx="1965900" cy="2289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lang="en">
                <a:solidFill>
                  <a:schemeClr val="dk2"/>
                </a:solidFill>
              </a:rPr>
              <a:t>More Readable</a:t>
            </a:r>
            <a:endParaRPr>
              <a:solidFill>
                <a:schemeClr val="dk2"/>
              </a:solidFill>
            </a:endParaRPr>
          </a:p>
        </p:txBody>
      </p:sp>
      <p:sp>
        <p:nvSpPr>
          <p:cNvPr id="275" name="Google Shape;275;p63"/>
          <p:cNvSpPr txBox="1"/>
          <p:nvPr>
            <p:ph idx="4294967295" type="body"/>
          </p:nvPr>
        </p:nvSpPr>
        <p:spPr>
          <a:xfrm>
            <a:off x="386675" y="4292313"/>
            <a:ext cx="1965900" cy="2289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lang="en">
                <a:solidFill>
                  <a:schemeClr val="dk2"/>
                </a:solidFill>
              </a:rPr>
              <a:t>Less Readable</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46"/>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159" name="Google Shape;159;p46"/>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330200" lvl="0" marL="457200" rtl="0" algn="l">
              <a:spcBef>
                <a:spcPts val="400"/>
              </a:spcBef>
              <a:spcAft>
                <a:spcPts val="0"/>
              </a:spcAft>
              <a:buSzPts val="1600"/>
              <a:buChar char="•"/>
            </a:pPr>
            <a:r>
              <a:rPr lang="en"/>
              <a:t>Homework 1 is technically due right now</a:t>
            </a:r>
            <a:endParaRPr/>
          </a:p>
          <a:p>
            <a:pPr indent="-330200" lvl="0" marL="457200" rtl="0" algn="l">
              <a:spcBef>
                <a:spcPts val="0"/>
              </a:spcBef>
              <a:spcAft>
                <a:spcPts val="0"/>
              </a:spcAft>
              <a:buSzPts val="1600"/>
              <a:buChar char="•"/>
            </a:pPr>
            <a:r>
              <a:rPr lang="en"/>
              <a:t>Post questions on Piazza for a quicker response, please (really hard to debug over email)</a:t>
            </a:r>
            <a:br>
              <a:rPr lang="en"/>
            </a:br>
            <a:r>
              <a:rPr lang="en"/>
              <a:t>Email us if you have </a:t>
            </a:r>
            <a:r>
              <a:rPr b="1" lang="en"/>
              <a:t>logistical </a:t>
            </a:r>
            <a:r>
              <a:rPr lang="en"/>
              <a:t>questions</a:t>
            </a:r>
            <a:endParaRPr/>
          </a:p>
          <a:p>
            <a:pPr indent="-330200" lvl="0" marL="457200" rtl="0" algn="l">
              <a:spcBef>
                <a:spcPts val="0"/>
              </a:spcBef>
              <a:spcAft>
                <a:spcPts val="0"/>
              </a:spcAft>
              <a:buSzPts val="1600"/>
              <a:buChar char="•"/>
            </a:pPr>
            <a:r>
              <a:rPr b="1" lang="en"/>
              <a:t>Common Bugs and Errors:</a:t>
            </a:r>
            <a:endParaRPr b="1"/>
          </a:p>
          <a:p>
            <a:pPr indent="-330200" lvl="1" marL="914400" rtl="0" algn="l">
              <a:spcBef>
                <a:spcPts val="0"/>
              </a:spcBef>
              <a:spcAft>
                <a:spcPts val="0"/>
              </a:spcAft>
              <a:buSzPts val="1600"/>
              <a:buChar char="–"/>
            </a:pPr>
            <a:r>
              <a:rPr lang="en"/>
              <a:t>Do </a:t>
            </a:r>
            <a:r>
              <a:rPr b="1" lang="en"/>
              <a:t>NOT </a:t>
            </a:r>
            <a:r>
              <a:rPr lang="en"/>
              <a:t>rename your zip file when submitting to ‘</a:t>
            </a:r>
            <a:r>
              <a:rPr b="1" lang="en"/>
              <a:t>hw-1.zip</a:t>
            </a:r>
            <a:r>
              <a:rPr lang="en"/>
              <a:t>’</a:t>
            </a:r>
            <a:endParaRPr/>
          </a:p>
          <a:p>
            <a:pPr indent="-330200" lvl="1" marL="914400" rtl="0" algn="l">
              <a:spcBef>
                <a:spcPts val="0"/>
              </a:spcBef>
              <a:spcAft>
                <a:spcPts val="0"/>
              </a:spcAft>
              <a:buSzPts val="1600"/>
              <a:buChar char="–"/>
            </a:pPr>
            <a:r>
              <a:rPr lang="en"/>
              <a:t>Make sure your HTML file is properly named ‘</a:t>
            </a:r>
            <a:r>
              <a:rPr b="1" lang="en"/>
              <a:t>index.html’</a:t>
            </a:r>
            <a:endParaRPr/>
          </a:p>
          <a:p>
            <a:pPr indent="-330200" lvl="1" marL="914400" rtl="0" algn="l">
              <a:spcBef>
                <a:spcPts val="0"/>
              </a:spcBef>
              <a:spcAft>
                <a:spcPts val="0"/>
              </a:spcAft>
              <a:buSzPts val="1600"/>
              <a:buChar char="–"/>
            </a:pPr>
            <a:r>
              <a:rPr lang="en"/>
              <a:t>Ensure your image names are properly referenced (it’s case-sensitive!)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64"/>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Importance of Spacing</a:t>
            </a:r>
            <a:endParaRPr>
              <a:solidFill>
                <a:schemeClr val="dk2"/>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Macro- &amp; Micro-Level Spacing</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solidFill>
                  <a:schemeClr val="dk2"/>
                </a:solidFill>
              </a:rPr>
              <a:t>Spacing Demo</a:t>
            </a:r>
            <a:endParaRPr>
              <a:solidFill>
                <a:schemeClr val="dk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65"/>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t>Macro-level spacing: </a:t>
            </a:r>
            <a:r>
              <a:rPr lang="en"/>
              <a:t>Space between core elements of the page</a:t>
            </a:r>
            <a:br>
              <a:rPr lang="en"/>
            </a:br>
            <a:r>
              <a:rPr lang="en"/>
              <a:t>Creates structure, "breathing room"</a:t>
            </a:r>
            <a:endParaRPr/>
          </a:p>
          <a:p>
            <a:pPr indent="0" lvl="0" marL="0" rtl="0" algn="l">
              <a:spcBef>
                <a:spcPts val="400"/>
              </a:spcBef>
              <a:spcAft>
                <a:spcPts val="0"/>
              </a:spcAft>
              <a:buNone/>
            </a:pPr>
            <a:r>
              <a:t/>
            </a:r>
            <a:endParaRPr b="1"/>
          </a:p>
          <a:p>
            <a:pPr indent="0" lvl="0" marL="0" rtl="0" algn="l">
              <a:spcBef>
                <a:spcPts val="400"/>
              </a:spcBef>
              <a:spcAft>
                <a:spcPts val="0"/>
              </a:spcAft>
              <a:buNone/>
            </a:pPr>
            <a:r>
              <a:rPr b="1" lang="en"/>
              <a:t>Micro-level spacing:</a:t>
            </a:r>
            <a:r>
              <a:rPr lang="en"/>
              <a:t> Increases legibility and understanding of text and information</a:t>
            </a:r>
            <a:endParaRPr/>
          </a:p>
          <a:p>
            <a:pPr indent="0" lvl="0" marL="0" rtl="0" algn="l">
              <a:spcBef>
                <a:spcPts val="400"/>
              </a:spcBef>
              <a:spcAft>
                <a:spcPts val="0"/>
              </a:spcAft>
              <a:buNone/>
            </a:pPr>
            <a:r>
              <a:rPr i="1" lang="en"/>
              <a:t>More on that in a few lectures</a:t>
            </a:r>
            <a:endParaRPr i="1"/>
          </a:p>
        </p:txBody>
      </p:sp>
      <p:sp>
        <p:nvSpPr>
          <p:cNvPr id="286" name="Google Shape;286;p65"/>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Macro- &amp; micro-level spacing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66"/>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Macro-level spacing</a:t>
            </a:r>
            <a:endParaRPr/>
          </a:p>
        </p:txBody>
      </p:sp>
      <p:sp>
        <p:nvSpPr>
          <p:cNvPr id="292" name="Google Shape;292;p66"/>
          <p:cNvSpPr txBox="1"/>
          <p:nvPr>
            <p:ph idx="1" type="body"/>
          </p:nvPr>
        </p:nvSpPr>
        <p:spPr>
          <a:xfrm>
            <a:off x="502925" y="1028700"/>
            <a:ext cx="26517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lang="en"/>
              <a:t>Page sections use background colors and whitespace to</a:t>
            </a:r>
            <a:br>
              <a:rPr lang="en"/>
            </a:br>
            <a:r>
              <a:rPr b="1" lang="en">
                <a:solidFill>
                  <a:srgbClr val="75C36E"/>
                </a:solidFill>
              </a:rPr>
              <a:t>create separation</a:t>
            </a:r>
            <a:endParaRPr b="1">
              <a:solidFill>
                <a:srgbClr val="75C36E"/>
              </a:solidFill>
            </a:endParaRPr>
          </a:p>
        </p:txBody>
      </p:sp>
      <p:grpSp>
        <p:nvGrpSpPr>
          <p:cNvPr id="293" name="Google Shape;293;p66"/>
          <p:cNvGrpSpPr/>
          <p:nvPr/>
        </p:nvGrpSpPr>
        <p:grpSpPr>
          <a:xfrm>
            <a:off x="3342266" y="1065354"/>
            <a:ext cx="5514810" cy="3012788"/>
            <a:chOff x="520089" y="1301093"/>
            <a:chExt cx="5277331" cy="2886365"/>
          </a:xfrm>
        </p:grpSpPr>
        <p:pic>
          <p:nvPicPr>
            <p:cNvPr id="294" name="Google Shape;294;p66"/>
            <p:cNvPicPr preferRelativeResize="0"/>
            <p:nvPr/>
          </p:nvPicPr>
          <p:blipFill rotWithShape="1">
            <a:blip r:embed="rId3">
              <a:alphaModFix/>
            </a:blip>
            <a:srcRect b="2190" l="0" r="0" t="0"/>
            <a:stretch/>
          </p:blipFill>
          <p:spPr>
            <a:xfrm>
              <a:off x="520089" y="1301093"/>
              <a:ext cx="5277331" cy="2886365"/>
            </a:xfrm>
            <a:prstGeom prst="rect">
              <a:avLst/>
            </a:prstGeom>
            <a:noFill/>
            <a:ln>
              <a:noFill/>
            </a:ln>
          </p:spPr>
        </p:pic>
        <p:sp>
          <p:nvSpPr>
            <p:cNvPr id="295" name="Google Shape;295;p66"/>
            <p:cNvSpPr/>
            <p:nvPr/>
          </p:nvSpPr>
          <p:spPr>
            <a:xfrm>
              <a:off x="1477925" y="1796900"/>
              <a:ext cx="2222100" cy="12546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6"/>
            <p:cNvSpPr/>
            <p:nvPr/>
          </p:nvSpPr>
          <p:spPr>
            <a:xfrm>
              <a:off x="2392327" y="1342621"/>
              <a:ext cx="2434800" cy="1596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66"/>
            <p:cNvGrpSpPr/>
            <p:nvPr/>
          </p:nvGrpSpPr>
          <p:grpSpPr>
            <a:xfrm>
              <a:off x="574132" y="2344400"/>
              <a:ext cx="797429" cy="159600"/>
              <a:chOff x="574150" y="2344400"/>
              <a:chExt cx="680400" cy="159600"/>
            </a:xfrm>
          </p:grpSpPr>
          <p:cxnSp>
            <p:nvCxnSpPr>
              <p:cNvPr id="298" name="Google Shape;298;p66"/>
              <p:cNvCxnSpPr/>
              <p:nvPr/>
            </p:nvCxnSpPr>
            <p:spPr>
              <a:xfrm>
                <a:off x="574150" y="2424200"/>
                <a:ext cx="680400" cy="0"/>
              </a:xfrm>
              <a:prstGeom prst="straightConnector1">
                <a:avLst/>
              </a:prstGeom>
              <a:noFill/>
              <a:ln cap="flat" cmpd="sng" w="19050">
                <a:solidFill>
                  <a:srgbClr val="FFFFFF"/>
                </a:solidFill>
                <a:prstDash val="solid"/>
                <a:round/>
                <a:headEnd len="med" w="med" type="none"/>
                <a:tailEnd len="med" w="med" type="none"/>
              </a:ln>
            </p:spPr>
          </p:cxnSp>
          <p:cxnSp>
            <p:nvCxnSpPr>
              <p:cNvPr id="299" name="Google Shape;299;p66"/>
              <p:cNvCxnSpPr/>
              <p:nvPr/>
            </p:nvCxnSpPr>
            <p:spPr>
              <a:xfrm>
                <a:off x="574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00" name="Google Shape;300;p66"/>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grpSp>
          <p:nvGrpSpPr>
            <p:cNvPr id="301" name="Google Shape;301;p66"/>
            <p:cNvGrpSpPr/>
            <p:nvPr/>
          </p:nvGrpSpPr>
          <p:grpSpPr>
            <a:xfrm rot="5400000">
              <a:off x="1331746" y="3282830"/>
              <a:ext cx="436000" cy="143544"/>
              <a:chOff x="574150" y="2344400"/>
              <a:chExt cx="680400" cy="159600"/>
            </a:xfrm>
          </p:grpSpPr>
          <p:cxnSp>
            <p:nvCxnSpPr>
              <p:cNvPr id="302" name="Google Shape;302;p66"/>
              <p:cNvCxnSpPr/>
              <p:nvPr/>
            </p:nvCxnSpPr>
            <p:spPr>
              <a:xfrm>
                <a:off x="574150" y="2424200"/>
                <a:ext cx="680400" cy="0"/>
              </a:xfrm>
              <a:prstGeom prst="straightConnector1">
                <a:avLst/>
              </a:prstGeom>
              <a:noFill/>
              <a:ln cap="flat" cmpd="sng" w="19050">
                <a:solidFill>
                  <a:srgbClr val="FFFFFF"/>
                </a:solidFill>
                <a:prstDash val="solid"/>
                <a:round/>
                <a:headEnd len="med" w="med" type="none"/>
                <a:tailEnd len="med" w="med" type="none"/>
              </a:ln>
            </p:spPr>
          </p:cxnSp>
          <p:cxnSp>
            <p:nvCxnSpPr>
              <p:cNvPr id="303" name="Google Shape;303;p66"/>
              <p:cNvCxnSpPr/>
              <p:nvPr/>
            </p:nvCxnSpPr>
            <p:spPr>
              <a:xfrm>
                <a:off x="574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04" name="Google Shape;304;p66"/>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grpSp>
          <p:nvGrpSpPr>
            <p:cNvPr id="305" name="Google Shape;305;p66"/>
            <p:cNvGrpSpPr/>
            <p:nvPr/>
          </p:nvGrpSpPr>
          <p:grpSpPr>
            <a:xfrm rot="5400000">
              <a:off x="1817839" y="1468585"/>
              <a:ext cx="342807" cy="143544"/>
              <a:chOff x="523150" y="2344400"/>
              <a:chExt cx="731400" cy="159600"/>
            </a:xfrm>
          </p:grpSpPr>
          <p:cxnSp>
            <p:nvCxnSpPr>
              <p:cNvPr id="306" name="Google Shape;306;p66"/>
              <p:cNvCxnSpPr/>
              <p:nvPr/>
            </p:nvCxnSpPr>
            <p:spPr>
              <a:xfrm rot="10800000">
                <a:off x="897614" y="2067501"/>
                <a:ext cx="0" cy="713400"/>
              </a:xfrm>
              <a:prstGeom prst="straightConnector1">
                <a:avLst/>
              </a:prstGeom>
              <a:noFill/>
              <a:ln cap="flat" cmpd="sng" w="19050">
                <a:solidFill>
                  <a:srgbClr val="FFFFFF"/>
                </a:solidFill>
                <a:prstDash val="solid"/>
                <a:round/>
                <a:headEnd len="med" w="med" type="none"/>
                <a:tailEnd len="med" w="med" type="none"/>
              </a:ln>
            </p:spPr>
          </p:cxnSp>
          <p:cxnSp>
            <p:nvCxnSpPr>
              <p:cNvPr id="307" name="Google Shape;307;p66"/>
              <p:cNvCxnSpPr/>
              <p:nvPr/>
            </p:nvCxnSpPr>
            <p:spPr>
              <a:xfrm>
                <a:off x="523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08" name="Google Shape;308;p66"/>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grpSp>
          <p:nvGrpSpPr>
            <p:cNvPr id="309" name="Google Shape;309;p66"/>
            <p:cNvGrpSpPr/>
            <p:nvPr/>
          </p:nvGrpSpPr>
          <p:grpSpPr>
            <a:xfrm>
              <a:off x="3805106" y="1865925"/>
              <a:ext cx="1201450" cy="159600"/>
              <a:chOff x="603500" y="2344400"/>
              <a:chExt cx="680400" cy="159600"/>
            </a:xfrm>
          </p:grpSpPr>
          <p:cxnSp>
            <p:nvCxnSpPr>
              <p:cNvPr id="310" name="Google Shape;310;p66"/>
              <p:cNvCxnSpPr/>
              <p:nvPr/>
            </p:nvCxnSpPr>
            <p:spPr>
              <a:xfrm>
                <a:off x="60350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11" name="Google Shape;311;p66"/>
              <p:cNvCxnSpPr/>
              <p:nvPr/>
            </p:nvCxnSpPr>
            <p:spPr>
              <a:xfrm>
                <a:off x="128390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12" name="Google Shape;312;p66"/>
              <p:cNvCxnSpPr/>
              <p:nvPr/>
            </p:nvCxnSpPr>
            <p:spPr>
              <a:xfrm>
                <a:off x="603500" y="2424200"/>
                <a:ext cx="680400" cy="0"/>
              </a:xfrm>
              <a:prstGeom prst="straightConnector1">
                <a:avLst/>
              </a:prstGeom>
              <a:noFill/>
              <a:ln cap="flat" cmpd="sng" w="19050">
                <a:solidFill>
                  <a:srgbClr val="FFFFFF"/>
                </a:solidFill>
                <a:prstDash val="solid"/>
                <a:round/>
                <a:headEnd len="med" w="med" type="none"/>
                <a:tailEnd len="med" w="med" type="none"/>
              </a:ln>
            </p:spPr>
          </p:cxn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67"/>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Micro-level spacing</a:t>
            </a:r>
            <a:endParaRPr/>
          </a:p>
        </p:txBody>
      </p:sp>
      <p:sp>
        <p:nvSpPr>
          <p:cNvPr id="318" name="Google Shape;318;p67"/>
          <p:cNvSpPr txBox="1"/>
          <p:nvPr>
            <p:ph idx="1" type="body"/>
          </p:nvPr>
        </p:nvSpPr>
        <p:spPr>
          <a:xfrm>
            <a:off x="502925" y="1028700"/>
            <a:ext cx="26517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lang="en"/>
              <a:t>Individual sections of page use compositional spacing on </a:t>
            </a:r>
            <a:r>
              <a:rPr b="1" lang="en"/>
              <a:t>micro</a:t>
            </a:r>
            <a:r>
              <a:rPr lang="en"/>
              <a:t> scale</a:t>
            </a:r>
            <a:endParaRPr>
              <a:solidFill>
                <a:srgbClr val="75C36E"/>
              </a:solidFill>
            </a:endParaRPr>
          </a:p>
        </p:txBody>
      </p:sp>
      <p:pic>
        <p:nvPicPr>
          <p:cNvPr id="319" name="Google Shape;319;p67"/>
          <p:cNvPicPr preferRelativeResize="0"/>
          <p:nvPr/>
        </p:nvPicPr>
        <p:blipFill rotWithShape="1">
          <a:blip r:embed="rId3">
            <a:alphaModFix/>
          </a:blip>
          <a:srcRect b="37910" l="16806" r="35878" t="11924"/>
          <a:stretch/>
        </p:blipFill>
        <p:spPr>
          <a:xfrm>
            <a:off x="3243425" y="1028700"/>
            <a:ext cx="5397654" cy="3200402"/>
          </a:xfrm>
          <a:prstGeom prst="rect">
            <a:avLst/>
          </a:prstGeom>
          <a:noFill/>
          <a:ln>
            <a:noFill/>
          </a:ln>
        </p:spPr>
      </p:pic>
      <p:grpSp>
        <p:nvGrpSpPr>
          <p:cNvPr id="320" name="Google Shape;320;p67"/>
          <p:cNvGrpSpPr/>
          <p:nvPr/>
        </p:nvGrpSpPr>
        <p:grpSpPr>
          <a:xfrm rot="5400000">
            <a:off x="6689174" y="1718968"/>
            <a:ext cx="305568" cy="158148"/>
            <a:chOff x="574150" y="2344400"/>
            <a:chExt cx="680400" cy="159600"/>
          </a:xfrm>
        </p:grpSpPr>
        <p:cxnSp>
          <p:nvCxnSpPr>
            <p:cNvPr id="321" name="Google Shape;321;p67"/>
            <p:cNvCxnSpPr/>
            <p:nvPr/>
          </p:nvCxnSpPr>
          <p:spPr>
            <a:xfrm>
              <a:off x="574150" y="2424200"/>
              <a:ext cx="680400" cy="0"/>
            </a:xfrm>
            <a:prstGeom prst="straightConnector1">
              <a:avLst/>
            </a:prstGeom>
            <a:noFill/>
            <a:ln cap="flat" cmpd="sng" w="19050">
              <a:solidFill>
                <a:srgbClr val="FFFFFF"/>
              </a:solidFill>
              <a:prstDash val="solid"/>
              <a:round/>
              <a:headEnd len="med" w="med" type="none"/>
              <a:tailEnd len="med" w="med" type="none"/>
            </a:ln>
          </p:spPr>
        </p:cxnSp>
        <p:cxnSp>
          <p:nvCxnSpPr>
            <p:cNvPr id="322" name="Google Shape;322;p67"/>
            <p:cNvCxnSpPr/>
            <p:nvPr/>
          </p:nvCxnSpPr>
          <p:spPr>
            <a:xfrm>
              <a:off x="574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23" name="Google Shape;323;p67"/>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grpSp>
        <p:nvGrpSpPr>
          <p:cNvPr id="324" name="Google Shape;324;p67"/>
          <p:cNvGrpSpPr/>
          <p:nvPr/>
        </p:nvGrpSpPr>
        <p:grpSpPr>
          <a:xfrm rot="5400000">
            <a:off x="3658220" y="3155433"/>
            <a:ext cx="305568" cy="158148"/>
            <a:chOff x="574150" y="2344400"/>
            <a:chExt cx="680400" cy="159600"/>
          </a:xfrm>
        </p:grpSpPr>
        <p:cxnSp>
          <p:nvCxnSpPr>
            <p:cNvPr id="325" name="Google Shape;325;p67"/>
            <p:cNvCxnSpPr/>
            <p:nvPr/>
          </p:nvCxnSpPr>
          <p:spPr>
            <a:xfrm>
              <a:off x="574150" y="2424200"/>
              <a:ext cx="680400" cy="0"/>
            </a:xfrm>
            <a:prstGeom prst="straightConnector1">
              <a:avLst/>
            </a:prstGeom>
            <a:noFill/>
            <a:ln cap="flat" cmpd="sng" w="19050">
              <a:solidFill>
                <a:srgbClr val="FFFFFF"/>
              </a:solidFill>
              <a:prstDash val="solid"/>
              <a:round/>
              <a:headEnd len="med" w="med" type="none"/>
              <a:tailEnd len="med" w="med" type="none"/>
            </a:ln>
          </p:spPr>
        </p:cxnSp>
        <p:cxnSp>
          <p:nvCxnSpPr>
            <p:cNvPr id="326" name="Google Shape;326;p67"/>
            <p:cNvCxnSpPr/>
            <p:nvPr/>
          </p:nvCxnSpPr>
          <p:spPr>
            <a:xfrm>
              <a:off x="574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27" name="Google Shape;327;p67"/>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grpSp>
        <p:nvGrpSpPr>
          <p:cNvPr id="328" name="Google Shape;328;p67"/>
          <p:cNvGrpSpPr/>
          <p:nvPr/>
        </p:nvGrpSpPr>
        <p:grpSpPr>
          <a:xfrm rot="5400000">
            <a:off x="6187653" y="2320110"/>
            <a:ext cx="139890" cy="158148"/>
            <a:chOff x="574150" y="2344400"/>
            <a:chExt cx="680400" cy="159600"/>
          </a:xfrm>
        </p:grpSpPr>
        <p:cxnSp>
          <p:nvCxnSpPr>
            <p:cNvPr id="329" name="Google Shape;329;p67"/>
            <p:cNvCxnSpPr/>
            <p:nvPr/>
          </p:nvCxnSpPr>
          <p:spPr>
            <a:xfrm>
              <a:off x="574150" y="2424200"/>
              <a:ext cx="680400" cy="0"/>
            </a:xfrm>
            <a:prstGeom prst="straightConnector1">
              <a:avLst/>
            </a:prstGeom>
            <a:noFill/>
            <a:ln cap="flat" cmpd="sng" w="19050">
              <a:solidFill>
                <a:srgbClr val="FFFFFF"/>
              </a:solidFill>
              <a:prstDash val="solid"/>
              <a:round/>
              <a:headEnd len="med" w="med" type="none"/>
              <a:tailEnd len="med" w="med" type="none"/>
            </a:ln>
          </p:spPr>
        </p:cxnSp>
        <p:cxnSp>
          <p:nvCxnSpPr>
            <p:cNvPr id="330" name="Google Shape;330;p67"/>
            <p:cNvCxnSpPr/>
            <p:nvPr/>
          </p:nvCxnSpPr>
          <p:spPr>
            <a:xfrm>
              <a:off x="574150" y="2344400"/>
              <a:ext cx="0" cy="159600"/>
            </a:xfrm>
            <a:prstGeom prst="straightConnector1">
              <a:avLst/>
            </a:prstGeom>
            <a:noFill/>
            <a:ln cap="flat" cmpd="sng" w="19050">
              <a:solidFill>
                <a:srgbClr val="FFFFFF"/>
              </a:solidFill>
              <a:prstDash val="solid"/>
              <a:round/>
              <a:headEnd len="med" w="med" type="none"/>
              <a:tailEnd len="med" w="med" type="none"/>
            </a:ln>
          </p:spPr>
        </p:cxnSp>
        <p:cxnSp>
          <p:nvCxnSpPr>
            <p:cNvPr id="331" name="Google Shape;331;p67"/>
            <p:cNvCxnSpPr/>
            <p:nvPr/>
          </p:nvCxnSpPr>
          <p:spPr>
            <a:xfrm>
              <a:off x="1254550" y="2344400"/>
              <a:ext cx="0" cy="1596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68"/>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Padding &amp; margin</a:t>
            </a:r>
            <a:endParaRPr/>
          </a:p>
        </p:txBody>
      </p:sp>
      <p:sp>
        <p:nvSpPr>
          <p:cNvPr id="337" name="Google Shape;337;p68"/>
          <p:cNvSpPr txBox="1"/>
          <p:nvPr>
            <p:ph idx="1" type="body"/>
          </p:nvPr>
        </p:nvSpPr>
        <p:spPr>
          <a:xfrm>
            <a:off x="502925" y="3440800"/>
            <a:ext cx="4023600" cy="788400"/>
          </a:xfrm>
          <a:prstGeom prst="rect">
            <a:avLst/>
          </a:prstGeom>
        </p:spPr>
        <p:txBody>
          <a:bodyPr anchorCtr="0" anchor="b" bIns="91425" lIns="91425" spcFirstLastPara="1" rIns="91425" wrap="square" tIns="91425">
            <a:noAutofit/>
          </a:bodyPr>
          <a:lstStyle/>
          <a:p>
            <a:pPr indent="0" lvl="0" marL="0" rtl="0" algn="ctr">
              <a:spcBef>
                <a:spcPts val="400"/>
              </a:spcBef>
              <a:spcAft>
                <a:spcPts val="0"/>
              </a:spcAft>
              <a:buNone/>
            </a:pPr>
            <a:r>
              <a:rPr b="1" lang="en"/>
              <a:t>Padding</a:t>
            </a:r>
            <a:br>
              <a:rPr b="1" lang="en"/>
            </a:br>
            <a:r>
              <a:rPr lang="en"/>
              <a:t>Spacing within the border of an element</a:t>
            </a:r>
            <a:endParaRPr/>
          </a:p>
        </p:txBody>
      </p:sp>
      <p:pic>
        <p:nvPicPr>
          <p:cNvPr id="338" name="Google Shape;338;p68"/>
          <p:cNvPicPr preferRelativeResize="0"/>
          <p:nvPr/>
        </p:nvPicPr>
        <p:blipFill rotWithShape="1">
          <a:blip r:embed="rId3">
            <a:alphaModFix/>
          </a:blip>
          <a:srcRect b="38134" l="26602" r="26504" t="36309"/>
          <a:stretch/>
        </p:blipFill>
        <p:spPr>
          <a:xfrm>
            <a:off x="1576788" y="1796550"/>
            <a:ext cx="1875875" cy="788400"/>
          </a:xfrm>
          <a:prstGeom prst="rect">
            <a:avLst/>
          </a:prstGeom>
          <a:noFill/>
          <a:ln>
            <a:noFill/>
          </a:ln>
        </p:spPr>
      </p:pic>
      <p:grpSp>
        <p:nvGrpSpPr>
          <p:cNvPr id="339" name="Google Shape;339;p68"/>
          <p:cNvGrpSpPr/>
          <p:nvPr/>
        </p:nvGrpSpPr>
        <p:grpSpPr>
          <a:xfrm rot="5400000">
            <a:off x="2452326" y="2009835"/>
            <a:ext cx="124785" cy="89759"/>
            <a:chOff x="574150" y="2344400"/>
            <a:chExt cx="680400" cy="159600"/>
          </a:xfrm>
        </p:grpSpPr>
        <p:cxnSp>
          <p:nvCxnSpPr>
            <p:cNvPr id="340" name="Google Shape;340;p68"/>
            <p:cNvCxnSpPr/>
            <p:nvPr/>
          </p:nvCxnSpPr>
          <p:spPr>
            <a:xfrm>
              <a:off x="574150" y="2424200"/>
              <a:ext cx="680400" cy="0"/>
            </a:xfrm>
            <a:prstGeom prst="straightConnector1">
              <a:avLst/>
            </a:prstGeom>
            <a:noFill/>
            <a:ln cap="flat" cmpd="sng" w="19050">
              <a:solidFill>
                <a:srgbClr val="3C78D8"/>
              </a:solidFill>
              <a:prstDash val="solid"/>
              <a:round/>
              <a:headEnd len="med" w="med" type="none"/>
              <a:tailEnd len="med" w="med" type="none"/>
            </a:ln>
          </p:spPr>
        </p:cxnSp>
        <p:cxnSp>
          <p:nvCxnSpPr>
            <p:cNvPr id="341" name="Google Shape;341;p68"/>
            <p:cNvCxnSpPr/>
            <p:nvPr/>
          </p:nvCxnSpPr>
          <p:spPr>
            <a:xfrm>
              <a:off x="574150" y="2344400"/>
              <a:ext cx="0" cy="159600"/>
            </a:xfrm>
            <a:prstGeom prst="straightConnector1">
              <a:avLst/>
            </a:prstGeom>
            <a:noFill/>
            <a:ln cap="flat" cmpd="sng" w="19050">
              <a:solidFill>
                <a:srgbClr val="3C78D8"/>
              </a:solidFill>
              <a:prstDash val="solid"/>
              <a:round/>
              <a:headEnd len="med" w="med" type="none"/>
              <a:tailEnd len="med" w="med" type="none"/>
            </a:ln>
          </p:spPr>
        </p:cxnSp>
        <p:cxnSp>
          <p:nvCxnSpPr>
            <p:cNvPr id="342" name="Google Shape;342;p68"/>
            <p:cNvCxnSpPr/>
            <p:nvPr/>
          </p:nvCxnSpPr>
          <p:spPr>
            <a:xfrm>
              <a:off x="1254550" y="2344400"/>
              <a:ext cx="0" cy="159600"/>
            </a:xfrm>
            <a:prstGeom prst="straightConnector1">
              <a:avLst/>
            </a:prstGeom>
            <a:noFill/>
            <a:ln cap="flat" cmpd="sng" w="19050">
              <a:solidFill>
                <a:srgbClr val="3C78D8"/>
              </a:solidFill>
              <a:prstDash val="solid"/>
              <a:round/>
              <a:headEnd len="med" w="med" type="none"/>
              <a:tailEnd len="med" w="med" type="none"/>
            </a:ln>
          </p:spPr>
        </p:cxnSp>
      </p:grpSp>
      <p:grpSp>
        <p:nvGrpSpPr>
          <p:cNvPr id="343" name="Google Shape;343;p68"/>
          <p:cNvGrpSpPr/>
          <p:nvPr/>
        </p:nvGrpSpPr>
        <p:grpSpPr>
          <a:xfrm rot="5400000">
            <a:off x="2452326" y="2328960"/>
            <a:ext cx="124785" cy="89759"/>
            <a:chOff x="574150" y="2344400"/>
            <a:chExt cx="680400" cy="159600"/>
          </a:xfrm>
        </p:grpSpPr>
        <p:cxnSp>
          <p:nvCxnSpPr>
            <p:cNvPr id="344" name="Google Shape;344;p68"/>
            <p:cNvCxnSpPr/>
            <p:nvPr/>
          </p:nvCxnSpPr>
          <p:spPr>
            <a:xfrm>
              <a:off x="574150" y="2424200"/>
              <a:ext cx="680400" cy="0"/>
            </a:xfrm>
            <a:prstGeom prst="straightConnector1">
              <a:avLst/>
            </a:prstGeom>
            <a:noFill/>
            <a:ln cap="flat" cmpd="sng" w="19050">
              <a:solidFill>
                <a:srgbClr val="3C78D8"/>
              </a:solidFill>
              <a:prstDash val="solid"/>
              <a:round/>
              <a:headEnd len="med" w="med" type="none"/>
              <a:tailEnd len="med" w="med" type="none"/>
            </a:ln>
          </p:spPr>
        </p:cxnSp>
        <p:cxnSp>
          <p:nvCxnSpPr>
            <p:cNvPr id="345" name="Google Shape;345;p68"/>
            <p:cNvCxnSpPr/>
            <p:nvPr/>
          </p:nvCxnSpPr>
          <p:spPr>
            <a:xfrm>
              <a:off x="574150" y="2344400"/>
              <a:ext cx="0" cy="159600"/>
            </a:xfrm>
            <a:prstGeom prst="straightConnector1">
              <a:avLst/>
            </a:prstGeom>
            <a:noFill/>
            <a:ln cap="flat" cmpd="sng" w="19050">
              <a:solidFill>
                <a:srgbClr val="3C78D8"/>
              </a:solidFill>
              <a:prstDash val="solid"/>
              <a:round/>
              <a:headEnd len="med" w="med" type="none"/>
              <a:tailEnd len="med" w="med" type="none"/>
            </a:ln>
          </p:spPr>
        </p:cxnSp>
        <p:cxnSp>
          <p:nvCxnSpPr>
            <p:cNvPr id="346" name="Google Shape;346;p68"/>
            <p:cNvCxnSpPr/>
            <p:nvPr/>
          </p:nvCxnSpPr>
          <p:spPr>
            <a:xfrm>
              <a:off x="1254550" y="2344400"/>
              <a:ext cx="0" cy="159600"/>
            </a:xfrm>
            <a:prstGeom prst="straightConnector1">
              <a:avLst/>
            </a:prstGeom>
            <a:noFill/>
            <a:ln cap="flat" cmpd="sng" w="19050">
              <a:solidFill>
                <a:srgbClr val="3C78D8"/>
              </a:solidFill>
              <a:prstDash val="solid"/>
              <a:round/>
              <a:headEnd len="med" w="med" type="none"/>
              <a:tailEnd len="med" w="med" type="none"/>
            </a:ln>
          </p:spPr>
        </p:cxnSp>
      </p:grpSp>
      <p:pic>
        <p:nvPicPr>
          <p:cNvPr id="347" name="Google Shape;347;p68"/>
          <p:cNvPicPr preferRelativeResize="0"/>
          <p:nvPr/>
        </p:nvPicPr>
        <p:blipFill rotWithShape="1">
          <a:blip r:embed="rId3">
            <a:alphaModFix/>
          </a:blip>
          <a:srcRect b="38134" l="26602" r="26504" t="36309"/>
          <a:stretch/>
        </p:blipFill>
        <p:spPr>
          <a:xfrm>
            <a:off x="5691588" y="1008150"/>
            <a:ext cx="1875875" cy="788400"/>
          </a:xfrm>
          <a:prstGeom prst="rect">
            <a:avLst/>
          </a:prstGeom>
          <a:noFill/>
          <a:ln>
            <a:noFill/>
          </a:ln>
        </p:spPr>
      </p:pic>
      <p:pic>
        <p:nvPicPr>
          <p:cNvPr id="348" name="Google Shape;348;p68"/>
          <p:cNvPicPr preferRelativeResize="0"/>
          <p:nvPr/>
        </p:nvPicPr>
        <p:blipFill rotWithShape="1">
          <a:blip r:embed="rId3">
            <a:alphaModFix/>
          </a:blip>
          <a:srcRect b="38134" l="26602" r="26504" t="36309"/>
          <a:stretch/>
        </p:blipFill>
        <p:spPr>
          <a:xfrm>
            <a:off x="5691588" y="1796550"/>
            <a:ext cx="1875875" cy="788400"/>
          </a:xfrm>
          <a:prstGeom prst="rect">
            <a:avLst/>
          </a:prstGeom>
          <a:noFill/>
          <a:ln>
            <a:noFill/>
          </a:ln>
        </p:spPr>
      </p:pic>
      <p:pic>
        <p:nvPicPr>
          <p:cNvPr id="349" name="Google Shape;349;p68"/>
          <p:cNvPicPr preferRelativeResize="0"/>
          <p:nvPr/>
        </p:nvPicPr>
        <p:blipFill rotWithShape="1">
          <a:blip r:embed="rId3">
            <a:alphaModFix/>
          </a:blip>
          <a:srcRect b="38134" l="26602" r="26504" t="36309"/>
          <a:stretch/>
        </p:blipFill>
        <p:spPr>
          <a:xfrm>
            <a:off x="5691588" y="2584950"/>
            <a:ext cx="1875875" cy="788400"/>
          </a:xfrm>
          <a:prstGeom prst="rect">
            <a:avLst/>
          </a:prstGeom>
          <a:noFill/>
          <a:ln>
            <a:noFill/>
          </a:ln>
        </p:spPr>
      </p:pic>
      <p:grpSp>
        <p:nvGrpSpPr>
          <p:cNvPr id="350" name="Google Shape;350;p68"/>
          <p:cNvGrpSpPr/>
          <p:nvPr/>
        </p:nvGrpSpPr>
        <p:grpSpPr>
          <a:xfrm rot="5400000">
            <a:off x="6533342" y="1780403"/>
            <a:ext cx="192213" cy="89759"/>
            <a:chOff x="574150" y="2344400"/>
            <a:chExt cx="680400" cy="159600"/>
          </a:xfrm>
        </p:grpSpPr>
        <p:cxnSp>
          <p:nvCxnSpPr>
            <p:cNvPr id="351" name="Google Shape;351;p68"/>
            <p:cNvCxnSpPr/>
            <p:nvPr/>
          </p:nvCxnSpPr>
          <p:spPr>
            <a:xfrm>
              <a:off x="574150" y="2424200"/>
              <a:ext cx="680400" cy="0"/>
            </a:xfrm>
            <a:prstGeom prst="straightConnector1">
              <a:avLst/>
            </a:prstGeom>
            <a:noFill/>
            <a:ln cap="flat" cmpd="sng" w="19050">
              <a:solidFill>
                <a:srgbClr val="3C78D8"/>
              </a:solidFill>
              <a:prstDash val="solid"/>
              <a:round/>
              <a:headEnd len="med" w="med" type="none"/>
              <a:tailEnd len="med" w="med" type="none"/>
            </a:ln>
          </p:spPr>
        </p:cxnSp>
        <p:cxnSp>
          <p:nvCxnSpPr>
            <p:cNvPr id="352" name="Google Shape;352;p68"/>
            <p:cNvCxnSpPr/>
            <p:nvPr/>
          </p:nvCxnSpPr>
          <p:spPr>
            <a:xfrm>
              <a:off x="574150" y="2344400"/>
              <a:ext cx="0" cy="159600"/>
            </a:xfrm>
            <a:prstGeom prst="straightConnector1">
              <a:avLst/>
            </a:prstGeom>
            <a:noFill/>
            <a:ln cap="flat" cmpd="sng" w="19050">
              <a:solidFill>
                <a:srgbClr val="3C78D8"/>
              </a:solidFill>
              <a:prstDash val="solid"/>
              <a:round/>
              <a:headEnd len="med" w="med" type="none"/>
              <a:tailEnd len="med" w="med" type="none"/>
            </a:ln>
          </p:spPr>
        </p:cxnSp>
        <p:cxnSp>
          <p:nvCxnSpPr>
            <p:cNvPr id="353" name="Google Shape;353;p68"/>
            <p:cNvCxnSpPr/>
            <p:nvPr/>
          </p:nvCxnSpPr>
          <p:spPr>
            <a:xfrm>
              <a:off x="1254550" y="2344400"/>
              <a:ext cx="0" cy="159600"/>
            </a:xfrm>
            <a:prstGeom prst="straightConnector1">
              <a:avLst/>
            </a:prstGeom>
            <a:noFill/>
            <a:ln cap="flat" cmpd="sng" w="19050">
              <a:solidFill>
                <a:srgbClr val="3C78D8"/>
              </a:solidFill>
              <a:prstDash val="solid"/>
              <a:round/>
              <a:headEnd len="med" w="med" type="none"/>
              <a:tailEnd len="med" w="med" type="none"/>
            </a:ln>
          </p:spPr>
        </p:cxnSp>
      </p:grpSp>
      <p:grpSp>
        <p:nvGrpSpPr>
          <p:cNvPr id="354" name="Google Shape;354;p68"/>
          <p:cNvGrpSpPr/>
          <p:nvPr/>
        </p:nvGrpSpPr>
        <p:grpSpPr>
          <a:xfrm rot="5400000">
            <a:off x="6533342" y="2562465"/>
            <a:ext cx="192213" cy="89759"/>
            <a:chOff x="574150" y="2344400"/>
            <a:chExt cx="680400" cy="159600"/>
          </a:xfrm>
        </p:grpSpPr>
        <p:cxnSp>
          <p:nvCxnSpPr>
            <p:cNvPr id="355" name="Google Shape;355;p68"/>
            <p:cNvCxnSpPr/>
            <p:nvPr/>
          </p:nvCxnSpPr>
          <p:spPr>
            <a:xfrm>
              <a:off x="574150" y="2424200"/>
              <a:ext cx="680400" cy="0"/>
            </a:xfrm>
            <a:prstGeom prst="straightConnector1">
              <a:avLst/>
            </a:prstGeom>
            <a:noFill/>
            <a:ln cap="flat" cmpd="sng" w="19050">
              <a:solidFill>
                <a:srgbClr val="3C78D8"/>
              </a:solidFill>
              <a:prstDash val="solid"/>
              <a:round/>
              <a:headEnd len="med" w="med" type="none"/>
              <a:tailEnd len="med" w="med" type="none"/>
            </a:ln>
          </p:spPr>
        </p:cxnSp>
        <p:cxnSp>
          <p:nvCxnSpPr>
            <p:cNvPr id="356" name="Google Shape;356;p68"/>
            <p:cNvCxnSpPr/>
            <p:nvPr/>
          </p:nvCxnSpPr>
          <p:spPr>
            <a:xfrm>
              <a:off x="574150" y="2344400"/>
              <a:ext cx="0" cy="159600"/>
            </a:xfrm>
            <a:prstGeom prst="straightConnector1">
              <a:avLst/>
            </a:prstGeom>
            <a:noFill/>
            <a:ln cap="flat" cmpd="sng" w="19050">
              <a:solidFill>
                <a:srgbClr val="3C78D8"/>
              </a:solidFill>
              <a:prstDash val="solid"/>
              <a:round/>
              <a:headEnd len="med" w="med" type="none"/>
              <a:tailEnd len="med" w="med" type="none"/>
            </a:ln>
          </p:spPr>
        </p:cxnSp>
        <p:cxnSp>
          <p:nvCxnSpPr>
            <p:cNvPr id="357" name="Google Shape;357;p68"/>
            <p:cNvCxnSpPr/>
            <p:nvPr/>
          </p:nvCxnSpPr>
          <p:spPr>
            <a:xfrm>
              <a:off x="1254550" y="2344400"/>
              <a:ext cx="0" cy="159600"/>
            </a:xfrm>
            <a:prstGeom prst="straightConnector1">
              <a:avLst/>
            </a:prstGeom>
            <a:noFill/>
            <a:ln cap="flat" cmpd="sng" w="19050">
              <a:solidFill>
                <a:srgbClr val="3C78D8"/>
              </a:solidFill>
              <a:prstDash val="solid"/>
              <a:round/>
              <a:headEnd len="med" w="med" type="none"/>
              <a:tailEnd len="med" w="med" type="none"/>
            </a:ln>
          </p:spPr>
        </p:cxnSp>
      </p:grpSp>
      <p:sp>
        <p:nvSpPr>
          <p:cNvPr id="358" name="Google Shape;358;p68"/>
          <p:cNvSpPr txBox="1"/>
          <p:nvPr>
            <p:ph idx="1" type="body"/>
          </p:nvPr>
        </p:nvSpPr>
        <p:spPr>
          <a:xfrm>
            <a:off x="4617725" y="3440800"/>
            <a:ext cx="4023600" cy="788400"/>
          </a:xfrm>
          <a:prstGeom prst="rect">
            <a:avLst/>
          </a:prstGeom>
        </p:spPr>
        <p:txBody>
          <a:bodyPr anchorCtr="0" anchor="b" bIns="91425" lIns="91425" spcFirstLastPara="1" rIns="91425" wrap="square" tIns="91425">
            <a:noAutofit/>
          </a:bodyPr>
          <a:lstStyle/>
          <a:p>
            <a:pPr indent="0" lvl="0" marL="0" rtl="0" algn="ctr">
              <a:spcBef>
                <a:spcPts val="400"/>
              </a:spcBef>
              <a:spcAft>
                <a:spcPts val="0"/>
              </a:spcAft>
              <a:buNone/>
            </a:pPr>
            <a:r>
              <a:rPr b="1" lang="en"/>
              <a:t>Margin</a:t>
            </a:r>
            <a:br>
              <a:rPr b="1" lang="en"/>
            </a:br>
            <a:r>
              <a:rPr lang="en"/>
              <a:t>Spacing between elements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69"/>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Spacing in CSS</a:t>
            </a:r>
            <a:endParaRPr/>
          </a:p>
        </p:txBody>
      </p:sp>
      <p:sp>
        <p:nvSpPr>
          <p:cNvPr id="364" name="Google Shape;364;p69"/>
          <p:cNvSpPr txBox="1"/>
          <p:nvPr>
            <p:ph idx="1" type="body"/>
          </p:nvPr>
        </p:nvSpPr>
        <p:spPr>
          <a:xfrm>
            <a:off x="502925" y="1028700"/>
            <a:ext cx="26517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solidFill>
                  <a:srgbClr val="75C36E"/>
                </a:solidFill>
              </a:rPr>
              <a:t>CSS Box Model</a:t>
            </a:r>
            <a:br>
              <a:rPr lang="en"/>
            </a:br>
            <a:r>
              <a:rPr lang="en"/>
              <a:t>For spacing in web design</a:t>
            </a:r>
            <a:endParaRPr/>
          </a:p>
        </p:txBody>
      </p:sp>
      <p:grpSp>
        <p:nvGrpSpPr>
          <p:cNvPr id="365" name="Google Shape;365;p69"/>
          <p:cNvGrpSpPr/>
          <p:nvPr/>
        </p:nvGrpSpPr>
        <p:grpSpPr>
          <a:xfrm>
            <a:off x="4751321" y="1342984"/>
            <a:ext cx="3664714" cy="2571829"/>
            <a:chOff x="5555725" y="1576500"/>
            <a:chExt cx="3001650" cy="2106503"/>
          </a:xfrm>
        </p:grpSpPr>
        <p:sp>
          <p:nvSpPr>
            <p:cNvPr id="366" name="Google Shape;366;p69"/>
            <p:cNvSpPr/>
            <p:nvPr/>
          </p:nvSpPr>
          <p:spPr>
            <a:xfrm>
              <a:off x="5616375" y="1576500"/>
              <a:ext cx="2880300" cy="2104800"/>
            </a:xfrm>
            <a:prstGeom prst="rect">
              <a:avLst/>
            </a:prstGeom>
            <a:solidFill>
              <a:srgbClr val="F9CB9C"/>
            </a:solidFill>
            <a:ln cap="flat" cmpd="sng" w="9525">
              <a:solidFill>
                <a:srgbClr val="43434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9"/>
            <p:cNvSpPr/>
            <p:nvPr/>
          </p:nvSpPr>
          <p:spPr>
            <a:xfrm>
              <a:off x="5949900" y="1841025"/>
              <a:ext cx="2213400" cy="1617300"/>
            </a:xfrm>
            <a:prstGeom prst="rect">
              <a:avLst/>
            </a:prstGeom>
            <a:solidFill>
              <a:srgbClr val="FFF2C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9"/>
            <p:cNvSpPr/>
            <p:nvPr/>
          </p:nvSpPr>
          <p:spPr>
            <a:xfrm>
              <a:off x="6279250" y="2118076"/>
              <a:ext cx="1554600" cy="1136100"/>
            </a:xfrm>
            <a:prstGeom prst="rect">
              <a:avLst/>
            </a:prstGeom>
            <a:solidFill>
              <a:srgbClr val="B6D7A8"/>
            </a:solidFill>
            <a:ln cap="flat" cmpd="sng" w="9525">
              <a:solidFill>
                <a:srgbClr val="43434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9"/>
            <p:cNvSpPr/>
            <p:nvPr/>
          </p:nvSpPr>
          <p:spPr>
            <a:xfrm>
              <a:off x="6636400" y="2495700"/>
              <a:ext cx="840300" cy="3807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9"/>
            <p:cNvSpPr txBox="1"/>
            <p:nvPr/>
          </p:nvSpPr>
          <p:spPr>
            <a:xfrm>
              <a:off x="5616375" y="1605450"/>
              <a:ext cx="714900" cy="1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Karla"/>
                  <a:ea typeface="Karla"/>
                  <a:cs typeface="Karla"/>
                  <a:sym typeface="Karla"/>
                </a:rPr>
                <a:t>margin</a:t>
              </a:r>
              <a:endParaRPr sz="1200">
                <a:solidFill>
                  <a:schemeClr val="lt2"/>
                </a:solidFill>
                <a:latin typeface="Karla"/>
                <a:ea typeface="Karla"/>
                <a:cs typeface="Karla"/>
                <a:sym typeface="Karla"/>
              </a:endParaRPr>
            </a:p>
          </p:txBody>
        </p:sp>
        <p:sp>
          <p:nvSpPr>
            <p:cNvPr id="371" name="Google Shape;371;p69"/>
            <p:cNvSpPr txBox="1"/>
            <p:nvPr/>
          </p:nvSpPr>
          <p:spPr>
            <a:xfrm>
              <a:off x="6699075" y="1605450"/>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32</a:t>
              </a:r>
              <a:endParaRPr sz="1200">
                <a:solidFill>
                  <a:schemeClr val="lt2"/>
                </a:solidFill>
                <a:latin typeface="Karla"/>
                <a:ea typeface="Karla"/>
                <a:cs typeface="Karla"/>
                <a:sym typeface="Karla"/>
              </a:endParaRPr>
            </a:p>
          </p:txBody>
        </p:sp>
        <p:sp>
          <p:nvSpPr>
            <p:cNvPr id="372" name="Google Shape;372;p69"/>
            <p:cNvSpPr txBox="1"/>
            <p:nvPr/>
          </p:nvSpPr>
          <p:spPr>
            <a:xfrm>
              <a:off x="6699075" y="3483803"/>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32</a:t>
              </a:r>
              <a:endParaRPr sz="1200">
                <a:solidFill>
                  <a:schemeClr val="lt2"/>
                </a:solidFill>
                <a:latin typeface="Karla"/>
                <a:ea typeface="Karla"/>
                <a:cs typeface="Karla"/>
                <a:sym typeface="Karla"/>
              </a:endParaRPr>
            </a:p>
          </p:txBody>
        </p:sp>
        <p:sp>
          <p:nvSpPr>
            <p:cNvPr id="373" name="Google Shape;373;p69"/>
            <p:cNvSpPr txBox="1"/>
            <p:nvPr/>
          </p:nvSpPr>
          <p:spPr>
            <a:xfrm>
              <a:off x="5555725" y="2586450"/>
              <a:ext cx="4380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32</a:t>
              </a:r>
              <a:endParaRPr sz="1200">
                <a:solidFill>
                  <a:schemeClr val="lt2"/>
                </a:solidFill>
                <a:latin typeface="Karla"/>
                <a:ea typeface="Karla"/>
                <a:cs typeface="Karla"/>
                <a:sym typeface="Karla"/>
              </a:endParaRPr>
            </a:p>
          </p:txBody>
        </p:sp>
        <p:sp>
          <p:nvSpPr>
            <p:cNvPr id="374" name="Google Shape;374;p69"/>
            <p:cNvSpPr txBox="1"/>
            <p:nvPr/>
          </p:nvSpPr>
          <p:spPr>
            <a:xfrm>
              <a:off x="8119375" y="2586450"/>
              <a:ext cx="4380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32</a:t>
              </a:r>
              <a:endParaRPr sz="1200">
                <a:solidFill>
                  <a:schemeClr val="lt2"/>
                </a:solidFill>
                <a:latin typeface="Karla"/>
                <a:ea typeface="Karla"/>
                <a:cs typeface="Karla"/>
                <a:sym typeface="Karla"/>
              </a:endParaRPr>
            </a:p>
          </p:txBody>
        </p:sp>
        <p:sp>
          <p:nvSpPr>
            <p:cNvPr id="375" name="Google Shape;375;p69"/>
            <p:cNvSpPr txBox="1"/>
            <p:nvPr/>
          </p:nvSpPr>
          <p:spPr>
            <a:xfrm>
              <a:off x="5949900" y="1897081"/>
              <a:ext cx="840300" cy="1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Karla"/>
                  <a:ea typeface="Karla"/>
                  <a:cs typeface="Karla"/>
                  <a:sym typeface="Karla"/>
                </a:rPr>
                <a:t>border</a:t>
              </a:r>
              <a:endParaRPr sz="1200">
                <a:solidFill>
                  <a:schemeClr val="lt2"/>
                </a:solidFill>
                <a:latin typeface="Karla"/>
                <a:ea typeface="Karla"/>
                <a:cs typeface="Karla"/>
                <a:sym typeface="Karla"/>
              </a:endParaRPr>
            </a:p>
          </p:txBody>
        </p:sp>
        <p:sp>
          <p:nvSpPr>
            <p:cNvPr id="376" name="Google Shape;376;p69"/>
            <p:cNvSpPr txBox="1"/>
            <p:nvPr/>
          </p:nvSpPr>
          <p:spPr>
            <a:xfrm>
              <a:off x="6254975" y="2104944"/>
              <a:ext cx="840300" cy="1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Karla"/>
                  <a:ea typeface="Karla"/>
                  <a:cs typeface="Karla"/>
                  <a:sym typeface="Karla"/>
                </a:rPr>
                <a:t>padding</a:t>
              </a:r>
              <a:endParaRPr sz="1200">
                <a:solidFill>
                  <a:schemeClr val="lt2"/>
                </a:solidFill>
                <a:latin typeface="Karla"/>
                <a:ea typeface="Karla"/>
                <a:cs typeface="Karla"/>
                <a:sym typeface="Karla"/>
              </a:endParaRPr>
            </a:p>
          </p:txBody>
        </p:sp>
        <p:sp>
          <p:nvSpPr>
            <p:cNvPr id="377" name="Google Shape;377;p69"/>
            <p:cNvSpPr txBox="1"/>
            <p:nvPr/>
          </p:nvSpPr>
          <p:spPr>
            <a:xfrm>
              <a:off x="6636400" y="2578839"/>
              <a:ext cx="8403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40x40</a:t>
              </a:r>
              <a:endParaRPr sz="1200">
                <a:solidFill>
                  <a:schemeClr val="lt2"/>
                </a:solidFill>
                <a:latin typeface="Karla"/>
                <a:ea typeface="Karla"/>
                <a:cs typeface="Karla"/>
                <a:sym typeface="Karla"/>
              </a:endParaRPr>
            </a:p>
          </p:txBody>
        </p:sp>
        <p:sp>
          <p:nvSpPr>
            <p:cNvPr id="378" name="Google Shape;378;p69"/>
            <p:cNvSpPr txBox="1"/>
            <p:nvPr/>
          </p:nvSpPr>
          <p:spPr>
            <a:xfrm>
              <a:off x="6699075" y="1897075"/>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a:t>
              </a:r>
              <a:endParaRPr sz="1200">
                <a:solidFill>
                  <a:schemeClr val="lt2"/>
                </a:solidFill>
                <a:latin typeface="Karla"/>
                <a:ea typeface="Karla"/>
                <a:cs typeface="Karla"/>
                <a:sym typeface="Karla"/>
              </a:endParaRPr>
            </a:p>
          </p:txBody>
        </p:sp>
        <p:sp>
          <p:nvSpPr>
            <p:cNvPr id="379" name="Google Shape;379;p69"/>
            <p:cNvSpPr txBox="1"/>
            <p:nvPr/>
          </p:nvSpPr>
          <p:spPr>
            <a:xfrm>
              <a:off x="6699075" y="3254175"/>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a:t>
              </a:r>
              <a:endParaRPr sz="1200">
                <a:solidFill>
                  <a:schemeClr val="lt2"/>
                </a:solidFill>
                <a:latin typeface="Karla"/>
                <a:ea typeface="Karla"/>
                <a:cs typeface="Karla"/>
                <a:sym typeface="Karla"/>
              </a:endParaRPr>
            </a:p>
          </p:txBody>
        </p:sp>
        <p:sp>
          <p:nvSpPr>
            <p:cNvPr id="380" name="Google Shape;380;p69"/>
            <p:cNvSpPr txBox="1"/>
            <p:nvPr/>
          </p:nvSpPr>
          <p:spPr>
            <a:xfrm>
              <a:off x="5949900" y="2604450"/>
              <a:ext cx="714900" cy="1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Karla"/>
                  <a:ea typeface="Karla"/>
                  <a:cs typeface="Karla"/>
                  <a:sym typeface="Karla"/>
                </a:rPr>
                <a:t>-</a:t>
              </a:r>
              <a:endParaRPr sz="1200">
                <a:solidFill>
                  <a:schemeClr val="lt2"/>
                </a:solidFill>
                <a:latin typeface="Karla"/>
                <a:ea typeface="Karla"/>
                <a:cs typeface="Karla"/>
                <a:sym typeface="Karla"/>
              </a:endParaRPr>
            </a:p>
          </p:txBody>
        </p:sp>
        <p:sp>
          <p:nvSpPr>
            <p:cNvPr id="381" name="Google Shape;381;p69"/>
            <p:cNvSpPr txBox="1"/>
            <p:nvPr/>
          </p:nvSpPr>
          <p:spPr>
            <a:xfrm>
              <a:off x="7476700" y="2604450"/>
              <a:ext cx="714900" cy="199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lt2"/>
                  </a:solidFill>
                  <a:latin typeface="Karla"/>
                  <a:ea typeface="Karla"/>
                  <a:cs typeface="Karla"/>
                  <a:sym typeface="Karla"/>
                </a:rPr>
                <a:t>-</a:t>
              </a:r>
              <a:endParaRPr sz="1200">
                <a:solidFill>
                  <a:schemeClr val="lt2"/>
                </a:solidFill>
                <a:latin typeface="Karla"/>
                <a:ea typeface="Karla"/>
                <a:cs typeface="Karla"/>
                <a:sym typeface="Karla"/>
              </a:endParaRPr>
            </a:p>
          </p:txBody>
        </p:sp>
        <p:sp>
          <p:nvSpPr>
            <p:cNvPr id="382" name="Google Shape;382;p69"/>
            <p:cNvSpPr txBox="1"/>
            <p:nvPr/>
          </p:nvSpPr>
          <p:spPr>
            <a:xfrm>
              <a:off x="6699150" y="2250750"/>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16</a:t>
              </a:r>
              <a:endParaRPr sz="1200">
                <a:solidFill>
                  <a:schemeClr val="lt2"/>
                </a:solidFill>
                <a:latin typeface="Karla"/>
                <a:ea typeface="Karla"/>
                <a:cs typeface="Karla"/>
                <a:sym typeface="Karla"/>
              </a:endParaRPr>
            </a:p>
          </p:txBody>
        </p:sp>
        <p:sp>
          <p:nvSpPr>
            <p:cNvPr id="383" name="Google Shape;383;p69"/>
            <p:cNvSpPr txBox="1"/>
            <p:nvPr/>
          </p:nvSpPr>
          <p:spPr>
            <a:xfrm>
              <a:off x="6699150" y="2965688"/>
              <a:ext cx="7149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16</a:t>
              </a:r>
              <a:endParaRPr sz="1200">
                <a:solidFill>
                  <a:schemeClr val="lt2"/>
                </a:solidFill>
                <a:latin typeface="Karla"/>
                <a:ea typeface="Karla"/>
                <a:cs typeface="Karla"/>
                <a:sym typeface="Karla"/>
              </a:endParaRPr>
            </a:p>
          </p:txBody>
        </p:sp>
        <p:sp>
          <p:nvSpPr>
            <p:cNvPr id="384" name="Google Shape;384;p69"/>
            <p:cNvSpPr txBox="1"/>
            <p:nvPr/>
          </p:nvSpPr>
          <p:spPr>
            <a:xfrm>
              <a:off x="7413975" y="2586450"/>
              <a:ext cx="438000" cy="1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Karla"/>
                  <a:ea typeface="Karla"/>
                  <a:cs typeface="Karla"/>
                  <a:sym typeface="Karla"/>
                </a:rPr>
                <a:t>16</a:t>
              </a:r>
              <a:endParaRPr sz="1200">
                <a:solidFill>
                  <a:schemeClr val="lt2"/>
                </a:solidFill>
                <a:latin typeface="Karla"/>
                <a:ea typeface="Karla"/>
                <a:cs typeface="Karla"/>
                <a:sym typeface="Karla"/>
              </a:endParaRPr>
            </a:p>
          </p:txBody>
        </p:sp>
        <p:sp>
          <p:nvSpPr>
            <p:cNvPr id="385" name="Google Shape;385;p69"/>
            <p:cNvSpPr txBox="1"/>
            <p:nvPr/>
          </p:nvSpPr>
          <p:spPr>
            <a:xfrm>
              <a:off x="6279250" y="2586450"/>
              <a:ext cx="438000" cy="19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Karla"/>
                  <a:ea typeface="Karla"/>
                  <a:cs typeface="Karla"/>
                  <a:sym typeface="Karla"/>
                </a:rPr>
                <a:t>16</a:t>
              </a:r>
              <a:endParaRPr sz="1200">
                <a:solidFill>
                  <a:schemeClr val="lt2"/>
                </a:solidFill>
                <a:latin typeface="Karla"/>
                <a:ea typeface="Karla"/>
                <a:cs typeface="Karla"/>
                <a:sym typeface="Karla"/>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70"/>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 width</a:t>
            </a:r>
            <a:endParaRPr/>
          </a:p>
        </p:txBody>
      </p:sp>
      <p:sp>
        <p:nvSpPr>
          <p:cNvPr id="391" name="Google Shape;391;p70"/>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t>Narrower paragraphs → easier to read</a:t>
            </a:r>
            <a:br>
              <a:rPr b="1" lang="en"/>
            </a:br>
            <a:r>
              <a:rPr lang="en"/>
              <a:t>Less scanning for the eyes</a:t>
            </a:r>
            <a:endParaRPr/>
          </a:p>
          <a:p>
            <a:pPr indent="0" lvl="0" marL="0" rtl="0" algn="l">
              <a:spcBef>
                <a:spcPts val="400"/>
              </a:spcBef>
              <a:spcAft>
                <a:spcPts val="0"/>
              </a:spcAft>
              <a:buNone/>
            </a:pPr>
            <a:r>
              <a:t/>
            </a:r>
            <a:endParaRPr/>
          </a:p>
          <a:p>
            <a:pPr indent="0" lvl="0" marL="0" rtl="0" algn="l">
              <a:spcBef>
                <a:spcPts val="400"/>
              </a:spcBef>
              <a:spcAft>
                <a:spcPts val="0"/>
              </a:spcAft>
              <a:buNone/>
            </a:pPr>
            <a:r>
              <a:rPr lang="en"/>
              <a:t>Use a &lt;div&gt; to restrict width of text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71"/>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Medium</a:t>
            </a:r>
            <a:endParaRPr/>
          </a:p>
        </p:txBody>
      </p:sp>
      <p:pic>
        <p:nvPicPr>
          <p:cNvPr id="397" name="Google Shape;397;p71"/>
          <p:cNvPicPr preferRelativeResize="0"/>
          <p:nvPr/>
        </p:nvPicPr>
        <p:blipFill rotWithShape="1">
          <a:blip r:embed="rId3">
            <a:alphaModFix/>
          </a:blip>
          <a:srcRect b="14960" l="0" r="0" t="-8"/>
          <a:stretch/>
        </p:blipFill>
        <p:spPr>
          <a:xfrm>
            <a:off x="457200" y="457200"/>
            <a:ext cx="8229600" cy="3771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72"/>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Compare different line widths</a:t>
            </a:r>
            <a:endParaRPr/>
          </a:p>
        </p:txBody>
      </p:sp>
      <p:pic>
        <p:nvPicPr>
          <p:cNvPr id="403" name="Google Shape;403;p72"/>
          <p:cNvPicPr preferRelativeResize="0"/>
          <p:nvPr/>
        </p:nvPicPr>
        <p:blipFill rotWithShape="1">
          <a:blip r:embed="rId3">
            <a:alphaModFix/>
          </a:blip>
          <a:srcRect b="53619" l="0" r="0" t="0"/>
          <a:stretch/>
        </p:blipFill>
        <p:spPr>
          <a:xfrm>
            <a:off x="457200" y="2400300"/>
            <a:ext cx="8229600" cy="1828800"/>
          </a:xfrm>
          <a:prstGeom prst="rect">
            <a:avLst/>
          </a:prstGeom>
          <a:noFill/>
          <a:ln>
            <a:noFill/>
          </a:ln>
        </p:spPr>
      </p:pic>
      <p:pic>
        <p:nvPicPr>
          <p:cNvPr id="404" name="Google Shape;404;p72"/>
          <p:cNvPicPr preferRelativeResize="0"/>
          <p:nvPr/>
        </p:nvPicPr>
        <p:blipFill rotWithShape="1">
          <a:blip r:embed="rId4">
            <a:alphaModFix/>
          </a:blip>
          <a:srcRect b="42755" l="0" r="0" t="1731"/>
          <a:stretch/>
        </p:blipFill>
        <p:spPr>
          <a:xfrm>
            <a:off x="457200" y="457200"/>
            <a:ext cx="8229600" cy="1828800"/>
          </a:xfrm>
          <a:prstGeom prst="rect">
            <a:avLst/>
          </a:prstGeom>
          <a:noFill/>
          <a:ln>
            <a:noFill/>
          </a:ln>
        </p:spPr>
      </p:pic>
      <p:sp>
        <p:nvSpPr>
          <p:cNvPr id="405" name="Google Shape;405;p72"/>
          <p:cNvSpPr txBox="1"/>
          <p:nvPr/>
        </p:nvSpPr>
        <p:spPr>
          <a:xfrm>
            <a:off x="7168600" y="457200"/>
            <a:ext cx="1518300" cy="389100"/>
          </a:xfrm>
          <a:prstGeom prst="rect">
            <a:avLst/>
          </a:prstGeom>
          <a:solidFill>
            <a:srgbClr val="75C36E"/>
          </a:solid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Roboto Mono"/>
                <a:ea typeface="Roboto Mono"/>
                <a:cs typeface="Roboto Mono"/>
                <a:sym typeface="Roboto Mono"/>
              </a:rPr>
              <a:t>width: 100%</a:t>
            </a:r>
            <a:endParaRPr>
              <a:solidFill>
                <a:srgbClr val="FFFFFF"/>
              </a:solidFill>
              <a:latin typeface="Roboto Mono"/>
              <a:ea typeface="Roboto Mono"/>
              <a:cs typeface="Roboto Mono"/>
              <a:sym typeface="Roboto Mono"/>
            </a:endParaRPr>
          </a:p>
        </p:txBody>
      </p:sp>
      <p:sp>
        <p:nvSpPr>
          <p:cNvPr id="406" name="Google Shape;406;p72"/>
          <p:cNvSpPr txBox="1"/>
          <p:nvPr/>
        </p:nvSpPr>
        <p:spPr>
          <a:xfrm>
            <a:off x="7168600" y="2400300"/>
            <a:ext cx="1518300" cy="389100"/>
          </a:xfrm>
          <a:prstGeom prst="rect">
            <a:avLst/>
          </a:prstGeom>
          <a:solidFill>
            <a:srgbClr val="75C36E"/>
          </a:solid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Roboto Mono"/>
                <a:ea typeface="Roboto Mono"/>
                <a:cs typeface="Roboto Mono"/>
                <a:sym typeface="Roboto Mono"/>
              </a:rPr>
              <a:t>width: 960px</a:t>
            </a:r>
            <a:endParaRPr>
              <a:solidFill>
                <a:srgbClr val="FFFFFF"/>
              </a:solidFill>
              <a:latin typeface="Roboto Mono"/>
              <a:ea typeface="Roboto Mono"/>
              <a:cs typeface="Roboto Mono"/>
              <a:sym typeface="Roboto Mon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73"/>
          <p:cNvSpPr txBox="1"/>
          <p:nvPr>
            <p:ph idx="1" type="body"/>
          </p:nvPr>
        </p:nvSpPr>
        <p:spPr>
          <a:xfrm>
            <a:off x="457200" y="1028700"/>
            <a:ext cx="82296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Clr>
                <a:schemeClr val="dk1"/>
              </a:buClr>
              <a:buSzPts val="1100"/>
              <a:buFont typeface="Arial"/>
              <a:buNone/>
            </a:pPr>
            <a:r>
              <a:rPr b="1" lang="en"/>
              <a:t>Margin and padding around an element should be consistent/equal</a:t>
            </a:r>
            <a:endParaRPr b="1"/>
          </a:p>
          <a:p>
            <a:pPr indent="0" lvl="0" marL="0" rtl="0" algn="l">
              <a:spcBef>
                <a:spcPts val="400"/>
              </a:spcBef>
              <a:spcAft>
                <a:spcPts val="0"/>
              </a:spcAft>
              <a:buClr>
                <a:schemeClr val="dk1"/>
              </a:buClr>
              <a:buSzPts val="1100"/>
              <a:buFont typeface="Arial"/>
              <a:buNone/>
            </a:pPr>
            <a:r>
              <a:t/>
            </a:r>
            <a:endParaRPr/>
          </a:p>
          <a:p>
            <a:pPr indent="0" lvl="0" marL="0" rtl="0" algn="l">
              <a:spcBef>
                <a:spcPts val="400"/>
              </a:spcBef>
              <a:spcAft>
                <a:spcPts val="0"/>
              </a:spcAft>
              <a:buClr>
                <a:schemeClr val="dk1"/>
              </a:buClr>
              <a:buSzPts val="1100"/>
              <a:buFont typeface="Arial"/>
              <a:buNone/>
            </a:pPr>
            <a:r>
              <a:rPr lang="en"/>
              <a:t>Use simple multiples for spacing (and other) metrics</a:t>
            </a:r>
            <a:endParaRPr/>
          </a:p>
          <a:p>
            <a:pPr indent="-330200" lvl="0" marL="457200" rtl="0" algn="l">
              <a:spcBef>
                <a:spcPts val="400"/>
              </a:spcBef>
              <a:spcAft>
                <a:spcPts val="0"/>
              </a:spcAft>
              <a:buSzPts val="1600"/>
              <a:buFont typeface="Roboto Mono"/>
              <a:buChar char="•"/>
            </a:pPr>
            <a:r>
              <a:rPr lang="en"/>
              <a:t>Ex: </a:t>
            </a:r>
            <a:r>
              <a:rPr lang="en">
                <a:latin typeface="Roboto Mono"/>
                <a:ea typeface="Roboto Mono"/>
                <a:cs typeface="Roboto Mono"/>
                <a:sym typeface="Roboto Mono"/>
              </a:rPr>
              <a:t>20px padding, 10px margin</a:t>
            </a:r>
            <a:endParaRPr>
              <a:latin typeface="Roboto Mono"/>
              <a:ea typeface="Roboto Mono"/>
              <a:cs typeface="Roboto Mono"/>
              <a:sym typeface="Roboto Mono"/>
            </a:endParaRPr>
          </a:p>
          <a:p>
            <a:pPr indent="-330200" lvl="0" marL="457200" rtl="0" algn="l">
              <a:spcBef>
                <a:spcPts val="0"/>
              </a:spcBef>
              <a:spcAft>
                <a:spcPts val="0"/>
              </a:spcAft>
              <a:buSzPts val="1600"/>
              <a:buFont typeface="Roboto Mono"/>
              <a:buChar char="•"/>
            </a:pPr>
            <a:r>
              <a:rPr lang="en"/>
              <a:t>Ex: </a:t>
            </a:r>
            <a:r>
              <a:rPr lang="en">
                <a:latin typeface="Roboto Mono"/>
                <a:ea typeface="Roboto Mono"/>
                <a:cs typeface="Roboto Mono"/>
                <a:sym typeface="Roboto Mono"/>
              </a:rPr>
              <a:t>12px padding, 16px margin</a:t>
            </a:r>
            <a:endParaRPr>
              <a:latin typeface="Roboto Mono"/>
              <a:ea typeface="Roboto Mono"/>
              <a:cs typeface="Roboto Mono"/>
              <a:sym typeface="Roboto Mono"/>
            </a:endParaRPr>
          </a:p>
        </p:txBody>
      </p:sp>
      <p:sp>
        <p:nvSpPr>
          <p:cNvPr id="412" name="Google Shape;412;p73"/>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47"/>
          <p:cNvSpPr txBox="1"/>
          <p:nvPr>
            <p:ph type="title"/>
          </p:nvPr>
        </p:nvSpPr>
        <p:spPr>
          <a:xfrm>
            <a:off x="914400" y="2400300"/>
            <a:ext cx="5669400" cy="18288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
              <a:t>Visual Hierarchy thru Spacing</a:t>
            </a:r>
            <a:endParaRPr/>
          </a:p>
          <a:p>
            <a:pPr indent="0" lvl="0" marL="0" rtl="0" algn="l">
              <a:lnSpc>
                <a:spcPct val="115000"/>
              </a:lnSpc>
              <a:spcBef>
                <a:spcPts val="0"/>
              </a:spcBef>
              <a:spcAft>
                <a:spcPts val="0"/>
              </a:spcAft>
              <a:buClr>
                <a:schemeClr val="dk1"/>
              </a:buClr>
              <a:buSzPts val="1100"/>
              <a:buFont typeface="Arial"/>
              <a:buNone/>
            </a:pPr>
            <a:r>
              <a:rPr lang="en" sz="1600">
                <a:solidFill>
                  <a:srgbClr val="CCCCCC"/>
                </a:solidFill>
              </a:rPr>
              <a:t>Designing pace to effectively convey information</a:t>
            </a:r>
            <a:endParaRPr sz="1600">
              <a:solidFill>
                <a:srgbClr val="CCCCCC"/>
              </a:solidFill>
            </a:endParaRPr>
          </a:p>
        </p:txBody>
      </p:sp>
      <p:sp>
        <p:nvSpPr>
          <p:cNvPr id="165" name="Google Shape;165;p47"/>
          <p:cNvSpPr txBox="1"/>
          <p:nvPr>
            <p:ph idx="1" type="body"/>
          </p:nvPr>
        </p:nvSpPr>
        <p:spPr>
          <a:xfrm>
            <a:off x="914400" y="1828800"/>
            <a:ext cx="3612000" cy="342900"/>
          </a:xfrm>
          <a:prstGeom prst="rect">
            <a:avLst/>
          </a:prstGeom>
        </p:spPr>
        <p:txBody>
          <a:bodyPr anchorCtr="0" anchor="b" bIns="0" lIns="0" spcFirstLastPara="1" rIns="0" wrap="square" tIns="0">
            <a:noAutofit/>
          </a:bodyPr>
          <a:lstStyle/>
          <a:p>
            <a:pPr indent="0" lvl="0" marL="0" rtl="0" algn="l">
              <a:spcBef>
                <a:spcPts val="400"/>
              </a:spcBef>
              <a:spcAft>
                <a:spcPts val="0"/>
              </a:spcAft>
              <a:buNone/>
            </a:pPr>
            <a:r>
              <a:rPr lang="en"/>
              <a:t>Week 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74"/>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is not the same as barren</a:t>
            </a:r>
            <a:endParaRPr/>
          </a:p>
        </p:txBody>
      </p:sp>
      <p:sp>
        <p:nvSpPr>
          <p:cNvPr id="418" name="Google Shape;418;p74"/>
          <p:cNvSpPr txBox="1"/>
          <p:nvPr>
            <p:ph idx="1" type="body"/>
          </p:nvPr>
        </p:nvSpPr>
        <p:spPr>
          <a:xfrm>
            <a:off x="457200" y="1028700"/>
            <a:ext cx="40692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Clr>
                <a:schemeClr val="dk1"/>
              </a:buClr>
              <a:buSzPts val="1100"/>
              <a:buFont typeface="Arial"/>
              <a:buNone/>
            </a:pPr>
            <a:r>
              <a:rPr b="1" lang="en"/>
              <a:t>Barren  =  overuse of spacing</a:t>
            </a:r>
            <a:endParaRPr b="1"/>
          </a:p>
          <a:p>
            <a:pPr indent="0" lvl="0" marL="0" rtl="0" algn="l">
              <a:spcBef>
                <a:spcPts val="400"/>
              </a:spcBef>
              <a:spcAft>
                <a:spcPts val="0"/>
              </a:spcAft>
              <a:buNone/>
            </a:pPr>
            <a:r>
              <a:rPr lang="en"/>
              <a:t>Too much can "break" the relationship between elements</a:t>
            </a:r>
            <a:endParaRPr/>
          </a:p>
        </p:txBody>
      </p:sp>
      <p:pic>
        <p:nvPicPr>
          <p:cNvPr descr="Screen Shot 2017-07-08 at 10.29.23 PM.png" id="419" name="Google Shape;419;p74"/>
          <p:cNvPicPr preferRelativeResize="0"/>
          <p:nvPr/>
        </p:nvPicPr>
        <p:blipFill rotWithShape="1">
          <a:blip r:embed="rId3">
            <a:alphaModFix/>
          </a:blip>
          <a:srcRect b="0" l="18274" r="18274" t="0"/>
          <a:stretch/>
        </p:blipFill>
        <p:spPr>
          <a:xfrm>
            <a:off x="4663475" y="1303050"/>
            <a:ext cx="4023300" cy="2651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75"/>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Avoid the barren!</a:t>
            </a:r>
            <a:endParaRPr/>
          </a:p>
          <a:p>
            <a:pPr indent="0" lvl="0" marL="0" rtl="0" algn="ctr">
              <a:spcBef>
                <a:spcPts val="0"/>
              </a:spcBef>
              <a:spcAft>
                <a:spcPts val="0"/>
              </a:spcAft>
              <a:buNone/>
            </a:pPr>
            <a:r>
              <a:rPr b="0" lang="en"/>
              <a:t>Make your spacing </a:t>
            </a:r>
            <a:r>
              <a:rPr lang="en"/>
              <a:t>intentional</a:t>
            </a:r>
            <a:r>
              <a:rPr b="0" lang="en"/>
              <a:t> through rhythm, (a)symmetry, and/or Gestalt principles</a:t>
            </a:r>
            <a:endParaRPr b="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76"/>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a:t>
            </a:r>
            <a:r>
              <a:rPr lang="en"/>
              <a:t>rhythmic</a:t>
            </a:r>
            <a:r>
              <a:rPr lang="en"/>
              <a:t> structure</a:t>
            </a:r>
            <a:endParaRPr/>
          </a:p>
        </p:txBody>
      </p:sp>
      <p:sp>
        <p:nvSpPr>
          <p:cNvPr id="430" name="Google Shape;430;p76"/>
          <p:cNvSpPr txBox="1"/>
          <p:nvPr>
            <p:ph idx="1" type="body"/>
          </p:nvPr>
        </p:nvSpPr>
        <p:spPr>
          <a:xfrm>
            <a:off x="502925" y="1028700"/>
            <a:ext cx="40236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Clr>
                <a:schemeClr val="dk1"/>
              </a:buClr>
              <a:buSzPts val="1100"/>
              <a:buFont typeface="Arial"/>
              <a:buNone/>
            </a:pPr>
            <a:r>
              <a:rPr lang="en"/>
              <a:t>Rhythm creates structure and reliable patterns for content</a:t>
            </a:r>
            <a:endParaRPr/>
          </a:p>
          <a:p>
            <a:pPr indent="0" lvl="0" marL="0" rtl="0" algn="l">
              <a:spcBef>
                <a:spcPts val="400"/>
              </a:spcBef>
              <a:spcAft>
                <a:spcPts val="0"/>
              </a:spcAft>
              <a:buClr>
                <a:schemeClr val="dk1"/>
              </a:buClr>
              <a:buSzPts val="1100"/>
              <a:buFont typeface="Arial"/>
              <a:buNone/>
            </a:pPr>
            <a:r>
              <a:t/>
            </a:r>
            <a:endParaRPr/>
          </a:p>
          <a:p>
            <a:pPr indent="0" lvl="0" marL="0" rtl="0" algn="l">
              <a:spcBef>
                <a:spcPts val="400"/>
              </a:spcBef>
              <a:spcAft>
                <a:spcPts val="0"/>
              </a:spcAft>
              <a:buNone/>
            </a:pPr>
            <a:r>
              <a:rPr lang="en"/>
              <a:t>Space and content structure are used to define this rhythmic pattern</a:t>
            </a:r>
            <a:endParaRPr/>
          </a:p>
        </p:txBody>
      </p:sp>
      <p:pic>
        <p:nvPicPr>
          <p:cNvPr id="431" name="Google Shape;431;p76"/>
          <p:cNvPicPr preferRelativeResize="0"/>
          <p:nvPr/>
        </p:nvPicPr>
        <p:blipFill>
          <a:blip r:embed="rId3">
            <a:alphaModFix/>
          </a:blip>
          <a:stretch>
            <a:fillRect/>
          </a:stretch>
        </p:blipFill>
        <p:spPr>
          <a:xfrm>
            <a:off x="4829150" y="1028700"/>
            <a:ext cx="3408040" cy="3200400"/>
          </a:xfrm>
          <a:prstGeom prst="rect">
            <a:avLst/>
          </a:prstGeom>
          <a:noFill/>
          <a:ln>
            <a:noFill/>
          </a:ln>
        </p:spPr>
      </p:pic>
      <p:grpSp>
        <p:nvGrpSpPr>
          <p:cNvPr id="432" name="Google Shape;432;p76"/>
          <p:cNvGrpSpPr/>
          <p:nvPr/>
        </p:nvGrpSpPr>
        <p:grpSpPr>
          <a:xfrm rot="5400000">
            <a:off x="7687398" y="2142947"/>
            <a:ext cx="1466942" cy="139299"/>
            <a:chOff x="574150" y="2344400"/>
            <a:chExt cx="680400" cy="159600"/>
          </a:xfrm>
        </p:grpSpPr>
        <p:cxnSp>
          <p:nvCxnSpPr>
            <p:cNvPr id="433" name="Google Shape;433;p76"/>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434" name="Google Shape;434;p76"/>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435" name="Google Shape;435;p76"/>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grpSp>
        <p:nvGrpSpPr>
          <p:cNvPr id="436" name="Google Shape;436;p76"/>
          <p:cNvGrpSpPr/>
          <p:nvPr/>
        </p:nvGrpSpPr>
        <p:grpSpPr>
          <a:xfrm rot="5400000">
            <a:off x="7897477" y="3565442"/>
            <a:ext cx="1046931" cy="139299"/>
            <a:chOff x="574150" y="2344400"/>
            <a:chExt cx="680400" cy="159600"/>
          </a:xfrm>
        </p:grpSpPr>
        <p:cxnSp>
          <p:nvCxnSpPr>
            <p:cNvPr id="437" name="Google Shape;437;p76"/>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438" name="Google Shape;438;p76"/>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439" name="Google Shape;439;p76"/>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grpSp>
        <p:nvGrpSpPr>
          <p:cNvPr id="440" name="Google Shape;440;p76"/>
          <p:cNvGrpSpPr/>
          <p:nvPr/>
        </p:nvGrpSpPr>
        <p:grpSpPr>
          <a:xfrm rot="5400000">
            <a:off x="8280080" y="1103397"/>
            <a:ext cx="281073" cy="139299"/>
            <a:chOff x="574150" y="2344400"/>
            <a:chExt cx="680400" cy="159600"/>
          </a:xfrm>
        </p:grpSpPr>
        <p:cxnSp>
          <p:nvCxnSpPr>
            <p:cNvPr id="441" name="Google Shape;441;p76"/>
            <p:cNvCxnSpPr/>
            <p:nvPr/>
          </p:nvCxnSpPr>
          <p:spPr>
            <a:xfrm>
              <a:off x="574150" y="2424200"/>
              <a:ext cx="680400" cy="0"/>
            </a:xfrm>
            <a:prstGeom prst="straightConnector1">
              <a:avLst/>
            </a:prstGeom>
            <a:noFill/>
            <a:ln cap="flat" cmpd="sng" w="19050">
              <a:solidFill>
                <a:srgbClr val="75C36E"/>
              </a:solidFill>
              <a:prstDash val="solid"/>
              <a:round/>
              <a:headEnd len="med" w="med" type="none"/>
              <a:tailEnd len="med" w="med" type="none"/>
            </a:ln>
          </p:spPr>
        </p:cxnSp>
        <p:cxnSp>
          <p:nvCxnSpPr>
            <p:cNvPr id="442" name="Google Shape;442;p76"/>
            <p:cNvCxnSpPr/>
            <p:nvPr/>
          </p:nvCxnSpPr>
          <p:spPr>
            <a:xfrm>
              <a:off x="574150" y="2344400"/>
              <a:ext cx="0" cy="159600"/>
            </a:xfrm>
            <a:prstGeom prst="straightConnector1">
              <a:avLst/>
            </a:prstGeom>
            <a:noFill/>
            <a:ln cap="flat" cmpd="sng" w="19050">
              <a:solidFill>
                <a:srgbClr val="75C36E"/>
              </a:solidFill>
              <a:prstDash val="solid"/>
              <a:round/>
              <a:headEnd len="med" w="med" type="none"/>
              <a:tailEnd len="med" w="med" type="none"/>
            </a:ln>
          </p:spPr>
        </p:cxnSp>
        <p:cxnSp>
          <p:nvCxnSpPr>
            <p:cNvPr id="443" name="Google Shape;443;p76"/>
            <p:cNvCxnSpPr/>
            <p:nvPr/>
          </p:nvCxnSpPr>
          <p:spPr>
            <a:xfrm>
              <a:off x="1254550" y="2344400"/>
              <a:ext cx="0" cy="159600"/>
            </a:xfrm>
            <a:prstGeom prst="straightConnector1">
              <a:avLst/>
            </a:prstGeom>
            <a:noFill/>
            <a:ln cap="flat" cmpd="sng" w="19050">
              <a:solidFill>
                <a:srgbClr val="75C36E"/>
              </a:solidFill>
              <a:prstDash val="solid"/>
              <a:round/>
              <a:headEnd len="med" w="med" type="none"/>
              <a:tailEnd len="med" w="med" type="none"/>
            </a:ln>
          </p:spPr>
        </p:cxn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sp>
        <p:nvSpPr>
          <p:cNvPr id="448" name="Google Shape;448;p77"/>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Symmetry and asymmetry</a:t>
            </a:r>
            <a:endParaRPr/>
          </a:p>
        </p:txBody>
      </p:sp>
      <p:sp>
        <p:nvSpPr>
          <p:cNvPr id="449" name="Google Shape;449;p77"/>
          <p:cNvSpPr txBox="1"/>
          <p:nvPr>
            <p:ph idx="1" type="body"/>
          </p:nvPr>
        </p:nvSpPr>
        <p:spPr>
          <a:xfrm>
            <a:off x="502925" y="1028700"/>
            <a:ext cx="26517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Clr>
                <a:schemeClr val="dk1"/>
              </a:buClr>
              <a:buSzPts val="1100"/>
              <a:buFont typeface="Arial"/>
              <a:buNone/>
            </a:pPr>
            <a:r>
              <a:rPr b="1" lang="en"/>
              <a:t>Symmetry</a:t>
            </a:r>
            <a:endParaRPr b="1"/>
          </a:p>
          <a:p>
            <a:pPr indent="0" lvl="0" marL="0" rtl="0" algn="l">
              <a:spcBef>
                <a:spcPts val="400"/>
              </a:spcBef>
              <a:spcAft>
                <a:spcPts val="0"/>
              </a:spcAft>
              <a:buClr>
                <a:schemeClr val="dk1"/>
              </a:buClr>
              <a:buSzPts val="1100"/>
              <a:buFont typeface="Arial"/>
              <a:buNone/>
            </a:pPr>
            <a:r>
              <a:rPr lang="en"/>
              <a:t>Creates balance with repeating patterns and rhythmic structure </a:t>
            </a:r>
            <a:endParaRPr/>
          </a:p>
          <a:p>
            <a:pPr indent="0" lvl="0" marL="0" rtl="0" algn="l">
              <a:spcBef>
                <a:spcPts val="400"/>
              </a:spcBef>
              <a:spcAft>
                <a:spcPts val="0"/>
              </a:spcAft>
              <a:buClr>
                <a:schemeClr val="dk1"/>
              </a:buClr>
              <a:buSzPts val="1100"/>
              <a:buFont typeface="Arial"/>
              <a:buNone/>
            </a:pPr>
            <a:r>
              <a:t/>
            </a:r>
            <a:endParaRPr/>
          </a:p>
          <a:p>
            <a:pPr indent="0" lvl="0" marL="0" rtl="0" algn="l">
              <a:spcBef>
                <a:spcPts val="400"/>
              </a:spcBef>
              <a:spcAft>
                <a:spcPts val="0"/>
              </a:spcAft>
              <a:buNone/>
            </a:pPr>
            <a:r>
              <a:rPr lang="en"/>
              <a:t>Vast majority of</a:t>
            </a:r>
            <a:br>
              <a:rPr lang="en"/>
            </a:br>
            <a:r>
              <a:rPr lang="en"/>
              <a:t>macro layout of sites</a:t>
            </a:r>
            <a:br>
              <a:rPr lang="en"/>
            </a:br>
            <a:r>
              <a:rPr lang="en"/>
              <a:t>are symmetric</a:t>
            </a:r>
            <a:endParaRPr/>
          </a:p>
        </p:txBody>
      </p:sp>
      <p:pic>
        <p:nvPicPr>
          <p:cNvPr id="450" name="Google Shape;450;p77"/>
          <p:cNvPicPr preferRelativeResize="0"/>
          <p:nvPr/>
        </p:nvPicPr>
        <p:blipFill rotWithShape="1">
          <a:blip r:embed="rId3">
            <a:alphaModFix/>
          </a:blip>
          <a:srcRect b="35066" l="0" r="0" t="5849"/>
          <a:stretch/>
        </p:blipFill>
        <p:spPr>
          <a:xfrm>
            <a:off x="3243425" y="1028700"/>
            <a:ext cx="5397901" cy="320039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Google Shape;455;p78"/>
          <p:cNvSpPr txBox="1"/>
          <p:nvPr>
            <p:ph type="title"/>
          </p:nvPr>
        </p:nvSpPr>
        <p:spPr>
          <a:xfrm>
            <a:off x="457200" y="457200"/>
            <a:ext cx="8229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Symmetry and asymmetry</a:t>
            </a:r>
            <a:endParaRPr/>
          </a:p>
        </p:txBody>
      </p:sp>
      <p:sp>
        <p:nvSpPr>
          <p:cNvPr id="456" name="Google Shape;456;p78"/>
          <p:cNvSpPr txBox="1"/>
          <p:nvPr>
            <p:ph idx="1" type="body"/>
          </p:nvPr>
        </p:nvSpPr>
        <p:spPr>
          <a:xfrm>
            <a:off x="502925" y="1028700"/>
            <a:ext cx="2651700" cy="32004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t>Asymmetry</a:t>
            </a:r>
            <a:endParaRPr b="1"/>
          </a:p>
          <a:p>
            <a:pPr indent="0" lvl="0" marL="0" rtl="0" algn="l">
              <a:spcBef>
                <a:spcPts val="400"/>
              </a:spcBef>
              <a:spcAft>
                <a:spcPts val="0"/>
              </a:spcAft>
              <a:buNone/>
            </a:pPr>
            <a:r>
              <a:rPr lang="en"/>
              <a:t>Use asymmetric designs to create emphasis</a:t>
            </a:r>
            <a:endParaRPr/>
          </a:p>
          <a:p>
            <a:pPr indent="0" lvl="0" marL="0" rtl="0" algn="l">
              <a:spcBef>
                <a:spcPts val="400"/>
              </a:spcBef>
              <a:spcAft>
                <a:spcPts val="0"/>
              </a:spcAft>
              <a:buNone/>
            </a:pPr>
            <a:r>
              <a:t/>
            </a:r>
            <a:endParaRPr/>
          </a:p>
          <a:p>
            <a:pPr indent="0" lvl="0" marL="0" rtl="0" algn="l">
              <a:spcBef>
                <a:spcPts val="400"/>
              </a:spcBef>
              <a:spcAft>
                <a:spcPts val="0"/>
              </a:spcAft>
              <a:buNone/>
            </a:pPr>
            <a:r>
              <a:rPr lang="en"/>
              <a:t>The larger thumbnail creates emphasis through size relational asymmetry</a:t>
            </a:r>
            <a:endParaRPr/>
          </a:p>
        </p:txBody>
      </p:sp>
      <p:pic>
        <p:nvPicPr>
          <p:cNvPr id="457" name="Google Shape;457;p78"/>
          <p:cNvPicPr preferRelativeResize="0"/>
          <p:nvPr/>
        </p:nvPicPr>
        <p:blipFill>
          <a:blip r:embed="rId3">
            <a:alphaModFix/>
          </a:blip>
          <a:stretch>
            <a:fillRect/>
          </a:stretch>
        </p:blipFill>
        <p:spPr>
          <a:xfrm>
            <a:off x="3243425" y="1214338"/>
            <a:ext cx="5397650" cy="28291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p79"/>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CCCCCC"/>
                </a:solidFill>
              </a:rPr>
              <a:t>Importance of Spacing</a:t>
            </a:r>
            <a:endParaRPr>
              <a:solidFill>
                <a:srgbClr val="CCCCCC"/>
              </a:solidFill>
            </a:endParaRPr>
          </a:p>
          <a:p>
            <a:pPr indent="0" lvl="0" marL="0" rtl="0" algn="ctr">
              <a:spcBef>
                <a:spcPts val="0"/>
              </a:spcBef>
              <a:spcAft>
                <a:spcPts val="0"/>
              </a:spcAft>
              <a:buNone/>
            </a:pPr>
            <a:r>
              <a:t/>
            </a:r>
            <a:endParaRPr>
              <a:solidFill>
                <a:srgbClr val="CCCCCC"/>
              </a:solidFill>
            </a:endParaRPr>
          </a:p>
          <a:p>
            <a:pPr indent="0" lvl="0" marL="0" rtl="0" algn="ctr">
              <a:spcBef>
                <a:spcPts val="0"/>
              </a:spcBef>
              <a:spcAft>
                <a:spcPts val="0"/>
              </a:spcAft>
              <a:buNone/>
            </a:pPr>
            <a:r>
              <a:rPr lang="en">
                <a:solidFill>
                  <a:srgbClr val="CCCCCC"/>
                </a:solidFill>
              </a:rPr>
              <a:t>Macro- &amp; Micro-Level Spacing</a:t>
            </a:r>
            <a:endParaRPr>
              <a:solidFill>
                <a:srgbClr val="CCCCCC"/>
              </a:solidFill>
            </a:endParaRPr>
          </a:p>
          <a:p>
            <a:pPr indent="0" lvl="0" marL="0" rtl="0" algn="l">
              <a:spcBef>
                <a:spcPts val="0"/>
              </a:spcBef>
              <a:spcAft>
                <a:spcPts val="0"/>
              </a:spcAft>
              <a:buNone/>
            </a:pPr>
            <a:r>
              <a:t/>
            </a:r>
            <a:endParaRPr/>
          </a:p>
          <a:p>
            <a:pPr indent="0" lvl="0" marL="0" rtl="0" algn="ctr">
              <a:spcBef>
                <a:spcPts val="0"/>
              </a:spcBef>
              <a:spcAft>
                <a:spcPts val="0"/>
              </a:spcAft>
              <a:buNone/>
            </a:pPr>
            <a:r>
              <a:rPr lang="en"/>
              <a:t>Spacing Demo</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6" name="Shape 466"/>
        <p:cNvGrpSpPr/>
        <p:nvPr/>
      </p:nvGrpSpPr>
      <p:grpSpPr>
        <a:xfrm>
          <a:off x="0" y="0"/>
          <a:ext cx="0" cy="0"/>
          <a:chOff x="0" y="0"/>
          <a:chExt cx="0" cy="0"/>
        </a:xfrm>
      </p:grpSpPr>
      <p:sp>
        <p:nvSpPr>
          <p:cNvPr id="467" name="Google Shape;467;p80"/>
          <p:cNvSpPr txBox="1"/>
          <p:nvPr>
            <p:ph type="title"/>
          </p:nvPr>
        </p:nvSpPr>
        <p:spPr>
          <a:xfrm>
            <a:off x="457200" y="2328825"/>
            <a:ext cx="8229600" cy="10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Let’s Practice!</a:t>
            </a:r>
            <a:endParaRPr/>
          </a:p>
        </p:txBody>
      </p:sp>
      <p:pic>
        <p:nvPicPr>
          <p:cNvPr id="468" name="Google Shape;468;p80"/>
          <p:cNvPicPr preferRelativeResize="0"/>
          <p:nvPr/>
        </p:nvPicPr>
        <p:blipFill rotWithShape="1">
          <a:blip r:embed="rId3">
            <a:alphaModFix/>
          </a:blip>
          <a:srcRect b="30723" l="37609" r="36903" t="27516"/>
          <a:stretch/>
        </p:blipFill>
        <p:spPr>
          <a:xfrm>
            <a:off x="4320975" y="1928175"/>
            <a:ext cx="502050" cy="47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sp>
        <p:nvSpPr>
          <p:cNvPr id="473" name="Google Shape;473;p81"/>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sz="1400"/>
          </a:p>
        </p:txBody>
      </p:sp>
      <p:pic>
        <p:nvPicPr>
          <p:cNvPr id="474" name="Google Shape;474;p81"/>
          <p:cNvPicPr preferRelativeResize="0"/>
          <p:nvPr/>
        </p:nvPicPr>
        <p:blipFill>
          <a:blip r:embed="rId3">
            <a:alphaModFix/>
          </a:blip>
          <a:stretch>
            <a:fillRect/>
          </a:stretch>
        </p:blipFill>
        <p:spPr>
          <a:xfrm>
            <a:off x="4156475" y="1913825"/>
            <a:ext cx="386960" cy="378200"/>
          </a:xfrm>
          <a:prstGeom prst="rect">
            <a:avLst/>
          </a:prstGeom>
          <a:noFill/>
          <a:ln>
            <a:noFill/>
          </a:ln>
        </p:spPr>
      </p:pic>
      <p:pic>
        <p:nvPicPr>
          <p:cNvPr id="475" name="Google Shape;475;p81"/>
          <p:cNvPicPr preferRelativeResize="0"/>
          <p:nvPr/>
        </p:nvPicPr>
        <p:blipFill>
          <a:blip r:embed="rId4">
            <a:alphaModFix/>
          </a:blip>
          <a:stretch>
            <a:fillRect/>
          </a:stretch>
        </p:blipFill>
        <p:spPr>
          <a:xfrm>
            <a:off x="4600565" y="1913825"/>
            <a:ext cx="386960" cy="378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169" name="Shape 169"/>
        <p:cNvGrpSpPr/>
        <p:nvPr/>
      </p:nvGrpSpPr>
      <p:grpSpPr>
        <a:xfrm>
          <a:off x="0" y="0"/>
          <a:ext cx="0" cy="0"/>
          <a:chOff x="0" y="0"/>
          <a:chExt cx="0" cy="0"/>
        </a:xfrm>
      </p:grpSpPr>
      <p:sp>
        <p:nvSpPr>
          <p:cNvPr id="170" name="Google Shape;170;p48"/>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2"/>
                </a:solidFill>
              </a:rPr>
              <a:t>Importance of Space</a:t>
            </a:r>
            <a:endParaRPr>
              <a:solidFill>
                <a:schemeClr val="lt2"/>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Macro- &amp; Micro-Level Spacing</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t>Spacing Demo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49"/>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2"/>
                </a:solidFill>
              </a:rPr>
              <a:t>Importance of Space</a:t>
            </a:r>
            <a:endParaRPr>
              <a:solidFill>
                <a:schemeClr val="lt2"/>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solidFill>
                  <a:schemeClr val="dk2"/>
                </a:solidFill>
              </a:rPr>
              <a:t>Macro- &amp; Micro-Level Spacing</a:t>
            </a:r>
            <a:endParaRPr>
              <a:solidFill>
                <a:schemeClr val="dk2"/>
              </a:solidFill>
            </a:endParaRPr>
          </a:p>
          <a:p>
            <a:pPr indent="0" lvl="0" marL="0" rtl="0" algn="l">
              <a:spcBef>
                <a:spcPts val="0"/>
              </a:spcBef>
              <a:spcAft>
                <a:spcPts val="0"/>
              </a:spcAft>
              <a:buNone/>
            </a:pPr>
            <a:r>
              <a:t/>
            </a:r>
            <a:endParaRPr>
              <a:solidFill>
                <a:schemeClr val="dk2"/>
              </a:solidFill>
            </a:endParaRPr>
          </a:p>
          <a:p>
            <a:pPr indent="0" lvl="0" marL="0" rtl="0" algn="ctr">
              <a:spcBef>
                <a:spcPts val="0"/>
              </a:spcBef>
              <a:spcAft>
                <a:spcPts val="0"/>
              </a:spcAft>
              <a:buClr>
                <a:schemeClr val="dk1"/>
              </a:buClr>
              <a:buSzPts val="1100"/>
              <a:buFont typeface="Arial"/>
              <a:buNone/>
            </a:pPr>
            <a:r>
              <a:rPr lang="en">
                <a:solidFill>
                  <a:schemeClr val="dk2"/>
                </a:solidFill>
              </a:rPr>
              <a:t>Spacing Demo</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50"/>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What's wrong with these</a:t>
            </a:r>
            <a:br>
              <a:rPr lang="en"/>
            </a:br>
            <a:r>
              <a:rPr lang="en"/>
              <a:t>User Interfaces (UI)?</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pic>
        <p:nvPicPr>
          <p:cNvPr id="185" name="Google Shape;185;p51"/>
          <p:cNvPicPr preferRelativeResize="0"/>
          <p:nvPr/>
        </p:nvPicPr>
        <p:blipFill rotWithShape="1">
          <a:blip r:embed="rId3">
            <a:alphaModFix/>
          </a:blip>
          <a:srcRect b="0" l="0" r="4297" t="0"/>
          <a:stretch/>
        </p:blipFill>
        <p:spPr>
          <a:xfrm>
            <a:off x="0" y="0"/>
            <a:ext cx="914399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pic>
        <p:nvPicPr>
          <p:cNvPr id="190" name="Google Shape;190;p52"/>
          <p:cNvPicPr preferRelativeResize="0"/>
          <p:nvPr/>
        </p:nvPicPr>
        <p:blipFill rotWithShape="1">
          <a:blip r:embed="rId3">
            <a:alphaModFix/>
          </a:blip>
          <a:srcRect b="25003" l="0" r="0" t="0"/>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53"/>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UI is "cluttered"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DD Fall 2018">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DD Fall 2018">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DD Fall 2018">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